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7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8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9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1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2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3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4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7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8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2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3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4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7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8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9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0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1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2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3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4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5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46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7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48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49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50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51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52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53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54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55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59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60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61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62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63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64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65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66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67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notesSlides/notesSlide68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notesSlides/notesSlide69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notesSlides/notesSlide70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71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notesSlides/notesSlide72.xml" ContentType="application/vnd.openxmlformats-officedocument.presentationml.notesSlide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73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notesSlides/notesSlide74.xml" ContentType="application/vnd.openxmlformats-officedocument.presentationml.notesSlide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notesSlides/notesSlide75.xml" ContentType="application/vnd.openxmlformats-officedocument.presentationml.notesSlide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notesSlides/notesSlide78.xml" ContentType="application/vnd.openxmlformats-officedocument.presentationml.notesSlide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notesSlides/notesSlide79.xml" ContentType="application/vnd.openxmlformats-officedocument.presentationml.notesSlide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notesSlides/notesSlide80.xml" ContentType="application/vnd.openxmlformats-officedocument.presentationml.notesSlide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notesSlides/notesSlide81.xml" ContentType="application/vnd.openxmlformats-officedocument.presentationml.notesSlide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notesSlides/notesSlide86.xml" ContentType="application/vnd.openxmlformats-officedocument.presentationml.notesSlide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notesSlides/notesSlide87.xml" ContentType="application/vnd.openxmlformats-officedocument.presentationml.notesSlide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notesSlides/notesSlide88.xml" ContentType="application/vnd.openxmlformats-officedocument.presentationml.notesSlide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notesSlides/notesSlide89.xml" ContentType="application/vnd.openxmlformats-officedocument.presentationml.notesSlide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notesSlides/notesSlide90.xml" ContentType="application/vnd.openxmlformats-officedocument.presentationml.notesSlide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notesSlides/notesSlide91.xml" ContentType="application/vnd.openxmlformats-officedocument.presentationml.notesSlide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notesSlides/notesSlide92.xml" ContentType="application/vnd.openxmlformats-officedocument.presentationml.notesSlide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notesSlides/notesSlide93.xml" ContentType="application/vnd.openxmlformats-officedocument.presentationml.notesSlide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notesSlides/notesSlide94.xml" ContentType="application/vnd.openxmlformats-officedocument.presentationml.notesSlide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notesSlides/notesSlide95.xml" ContentType="application/vnd.openxmlformats-officedocument.presentationml.notesSlide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notesSlides/notesSlide96.xml" ContentType="application/vnd.openxmlformats-officedocument.presentationml.notesSlide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notesSlides/notesSlide97.xml" ContentType="application/vnd.openxmlformats-officedocument.presentationml.notesSlide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notesSlides/notesSlide98.xml" ContentType="application/vnd.openxmlformats-officedocument.presentationml.notesSlide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notesSlides/notesSlide99.xml" ContentType="application/vnd.openxmlformats-officedocument.presentationml.notesSlide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notesSlides/notesSlide100.xml" ContentType="application/vnd.openxmlformats-officedocument.presentationml.notesSlide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ppt/notesSlides/notesSlide101.xml" ContentType="application/vnd.openxmlformats-officedocument.presentationml.notesSlide+xml"/>
  <Override PartName="/ppt/diagrams/data93.xml" ContentType="application/vnd.openxmlformats-officedocument.drawingml.diagramData+xml"/>
  <Override PartName="/ppt/diagrams/layout93.xml" ContentType="application/vnd.openxmlformats-officedocument.drawingml.diagramLayout+xml"/>
  <Override PartName="/ppt/diagrams/quickStyle93.xml" ContentType="application/vnd.openxmlformats-officedocument.drawingml.diagramStyle+xml"/>
  <Override PartName="/ppt/diagrams/colors93.xml" ContentType="application/vnd.openxmlformats-officedocument.drawingml.diagramColors+xml"/>
  <Override PartName="/ppt/diagrams/drawing93.xml" ContentType="application/vnd.ms-office.drawingml.diagramDrawing+xml"/>
  <Override PartName="/ppt/notesSlides/notesSlide102.xml" ContentType="application/vnd.openxmlformats-officedocument.presentationml.notesSlide+xml"/>
  <Override PartName="/ppt/diagrams/data94.xml" ContentType="application/vnd.openxmlformats-officedocument.drawingml.diagramData+xml"/>
  <Override PartName="/ppt/diagrams/layout94.xml" ContentType="application/vnd.openxmlformats-officedocument.drawingml.diagramLayout+xml"/>
  <Override PartName="/ppt/diagrams/quickStyle94.xml" ContentType="application/vnd.openxmlformats-officedocument.drawingml.diagramStyle+xml"/>
  <Override PartName="/ppt/diagrams/colors94.xml" ContentType="application/vnd.openxmlformats-officedocument.drawingml.diagramColors+xml"/>
  <Override PartName="/ppt/diagrams/drawing94.xml" ContentType="application/vnd.ms-office.drawingml.diagramDrawing+xml"/>
  <Override PartName="/ppt/notesSlides/notesSlide103.xml" ContentType="application/vnd.openxmlformats-officedocument.presentationml.notesSlide+xml"/>
  <Override PartName="/ppt/diagrams/data95.xml" ContentType="application/vnd.openxmlformats-officedocument.drawingml.diagramData+xml"/>
  <Override PartName="/ppt/diagrams/layout95.xml" ContentType="application/vnd.openxmlformats-officedocument.drawingml.diagramLayout+xml"/>
  <Override PartName="/ppt/diagrams/quickStyle95.xml" ContentType="application/vnd.openxmlformats-officedocument.drawingml.diagramStyle+xml"/>
  <Override PartName="/ppt/diagrams/colors95.xml" ContentType="application/vnd.openxmlformats-officedocument.drawingml.diagramColors+xml"/>
  <Override PartName="/ppt/diagrams/drawing95.xml" ContentType="application/vnd.ms-office.drawingml.diagramDrawing+xml"/>
  <Override PartName="/ppt/notesSlides/notesSlide104.xml" ContentType="application/vnd.openxmlformats-officedocument.presentationml.notesSlide+xml"/>
  <Override PartName="/ppt/diagrams/data96.xml" ContentType="application/vnd.openxmlformats-officedocument.drawingml.diagramData+xml"/>
  <Override PartName="/ppt/diagrams/layout96.xml" ContentType="application/vnd.openxmlformats-officedocument.drawingml.diagramLayout+xml"/>
  <Override PartName="/ppt/diagrams/quickStyle96.xml" ContentType="application/vnd.openxmlformats-officedocument.drawingml.diagramStyle+xml"/>
  <Override PartName="/ppt/diagrams/colors96.xml" ContentType="application/vnd.openxmlformats-officedocument.drawingml.diagramColors+xml"/>
  <Override PartName="/ppt/diagrams/drawing96.xml" ContentType="application/vnd.ms-office.drawingml.diagramDrawing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diagrams/data97.xml" ContentType="application/vnd.openxmlformats-officedocument.drawingml.diagramData+xml"/>
  <Override PartName="/ppt/diagrams/layout97.xml" ContentType="application/vnd.openxmlformats-officedocument.drawingml.diagramLayout+xml"/>
  <Override PartName="/ppt/diagrams/quickStyle97.xml" ContentType="application/vnd.openxmlformats-officedocument.drawingml.diagramStyle+xml"/>
  <Override PartName="/ppt/diagrams/colors97.xml" ContentType="application/vnd.openxmlformats-officedocument.drawingml.diagramColors+xml"/>
  <Override PartName="/ppt/diagrams/drawing97.xml" ContentType="application/vnd.ms-office.drawingml.diagramDrawing+xml"/>
  <Override PartName="/ppt/notesSlides/notesSlide108.xml" ContentType="application/vnd.openxmlformats-officedocument.presentationml.notesSlide+xml"/>
  <Override PartName="/ppt/diagrams/data98.xml" ContentType="application/vnd.openxmlformats-officedocument.drawingml.diagramData+xml"/>
  <Override PartName="/ppt/diagrams/layout98.xml" ContentType="application/vnd.openxmlformats-officedocument.drawingml.diagramLayout+xml"/>
  <Override PartName="/ppt/diagrams/quickStyle98.xml" ContentType="application/vnd.openxmlformats-officedocument.drawingml.diagramStyle+xml"/>
  <Override PartName="/ppt/diagrams/colors98.xml" ContentType="application/vnd.openxmlformats-officedocument.drawingml.diagramColors+xml"/>
  <Override PartName="/ppt/diagrams/drawing98.xml" ContentType="application/vnd.ms-office.drawingml.diagramDrawing+xml"/>
  <Override PartName="/ppt/notesSlides/notesSlide109.xml" ContentType="application/vnd.openxmlformats-officedocument.presentationml.notesSlide+xml"/>
  <Override PartName="/ppt/diagrams/data99.xml" ContentType="application/vnd.openxmlformats-officedocument.drawingml.diagramData+xml"/>
  <Override PartName="/ppt/diagrams/layout99.xml" ContentType="application/vnd.openxmlformats-officedocument.drawingml.diagramLayout+xml"/>
  <Override PartName="/ppt/diagrams/quickStyle99.xml" ContentType="application/vnd.openxmlformats-officedocument.drawingml.diagramStyle+xml"/>
  <Override PartName="/ppt/diagrams/colors99.xml" ContentType="application/vnd.openxmlformats-officedocument.drawingml.diagramColors+xml"/>
  <Override PartName="/ppt/diagrams/drawing99.xml" ContentType="application/vnd.ms-office.drawingml.diagramDrawing+xml"/>
  <Override PartName="/ppt/notesSlides/notesSlide110.xml" ContentType="application/vnd.openxmlformats-officedocument.presentationml.notesSlide+xml"/>
  <Override PartName="/ppt/diagrams/data100.xml" ContentType="application/vnd.openxmlformats-officedocument.drawingml.diagramData+xml"/>
  <Override PartName="/ppt/diagrams/layout100.xml" ContentType="application/vnd.openxmlformats-officedocument.drawingml.diagramLayout+xml"/>
  <Override PartName="/ppt/diagrams/quickStyle100.xml" ContentType="application/vnd.openxmlformats-officedocument.drawingml.diagramStyle+xml"/>
  <Override PartName="/ppt/diagrams/colors100.xml" ContentType="application/vnd.openxmlformats-officedocument.drawingml.diagramColors+xml"/>
  <Override PartName="/ppt/diagrams/drawing100.xml" ContentType="application/vnd.ms-office.drawingml.diagramDrawing+xml"/>
  <Override PartName="/ppt/notesSlides/notesSlide111.xml" ContentType="application/vnd.openxmlformats-officedocument.presentationml.notesSlide+xml"/>
  <Override PartName="/ppt/diagrams/data101.xml" ContentType="application/vnd.openxmlformats-officedocument.drawingml.diagramData+xml"/>
  <Override PartName="/ppt/diagrams/layout101.xml" ContentType="application/vnd.openxmlformats-officedocument.drawingml.diagramLayout+xml"/>
  <Override PartName="/ppt/diagrams/quickStyle101.xml" ContentType="application/vnd.openxmlformats-officedocument.drawingml.diagramStyle+xml"/>
  <Override PartName="/ppt/diagrams/colors101.xml" ContentType="application/vnd.openxmlformats-officedocument.drawingml.diagramColors+xml"/>
  <Override PartName="/ppt/diagrams/drawing101.xml" ContentType="application/vnd.ms-office.drawingml.diagramDrawing+xml"/>
  <Override PartName="/ppt/notesSlides/notesSlide112.xml" ContentType="application/vnd.openxmlformats-officedocument.presentationml.notesSlide+xml"/>
  <Override PartName="/ppt/diagrams/data102.xml" ContentType="application/vnd.openxmlformats-officedocument.drawingml.diagramData+xml"/>
  <Override PartName="/ppt/diagrams/layout102.xml" ContentType="application/vnd.openxmlformats-officedocument.drawingml.diagramLayout+xml"/>
  <Override PartName="/ppt/diagrams/quickStyle102.xml" ContentType="application/vnd.openxmlformats-officedocument.drawingml.diagramStyle+xml"/>
  <Override PartName="/ppt/diagrams/colors102.xml" ContentType="application/vnd.openxmlformats-officedocument.drawingml.diagramColors+xml"/>
  <Override PartName="/ppt/diagrams/drawing102.xml" ContentType="application/vnd.ms-office.drawingml.diagramDrawing+xml"/>
  <Override PartName="/ppt/notesSlides/notesSlide113.xml" ContentType="application/vnd.openxmlformats-officedocument.presentationml.notesSlide+xml"/>
  <Override PartName="/ppt/diagrams/data103.xml" ContentType="application/vnd.openxmlformats-officedocument.drawingml.diagramData+xml"/>
  <Override PartName="/ppt/diagrams/layout103.xml" ContentType="application/vnd.openxmlformats-officedocument.drawingml.diagramLayout+xml"/>
  <Override PartName="/ppt/diagrams/quickStyle103.xml" ContentType="application/vnd.openxmlformats-officedocument.drawingml.diagramStyle+xml"/>
  <Override PartName="/ppt/diagrams/colors103.xml" ContentType="application/vnd.openxmlformats-officedocument.drawingml.diagramColors+xml"/>
  <Override PartName="/ppt/diagrams/drawing103.xml" ContentType="application/vnd.ms-office.drawingml.diagramDrawing+xml"/>
  <Override PartName="/ppt/notesSlides/notesSlide114.xml" ContentType="application/vnd.openxmlformats-officedocument.presentationml.notesSlide+xml"/>
  <Override PartName="/ppt/diagrams/data104.xml" ContentType="application/vnd.openxmlformats-officedocument.drawingml.diagramData+xml"/>
  <Override PartName="/ppt/diagrams/layout104.xml" ContentType="application/vnd.openxmlformats-officedocument.drawingml.diagramLayout+xml"/>
  <Override PartName="/ppt/diagrams/quickStyle104.xml" ContentType="application/vnd.openxmlformats-officedocument.drawingml.diagramStyle+xml"/>
  <Override PartName="/ppt/diagrams/colors104.xml" ContentType="application/vnd.openxmlformats-officedocument.drawingml.diagramColors+xml"/>
  <Override PartName="/ppt/diagrams/drawing104.xml" ContentType="application/vnd.ms-office.drawingml.diagramDrawing+xml"/>
  <Override PartName="/ppt/notesSlides/notesSlide115.xml" ContentType="application/vnd.openxmlformats-officedocument.presentationml.notesSlide+xml"/>
  <Override PartName="/ppt/diagrams/data105.xml" ContentType="application/vnd.openxmlformats-officedocument.drawingml.diagramData+xml"/>
  <Override PartName="/ppt/diagrams/layout105.xml" ContentType="application/vnd.openxmlformats-officedocument.drawingml.diagramLayout+xml"/>
  <Override PartName="/ppt/diagrams/quickStyle105.xml" ContentType="application/vnd.openxmlformats-officedocument.drawingml.diagramStyle+xml"/>
  <Override PartName="/ppt/diagrams/colors105.xml" ContentType="application/vnd.openxmlformats-officedocument.drawingml.diagramColors+xml"/>
  <Override PartName="/ppt/diagrams/drawing105.xml" ContentType="application/vnd.ms-office.drawingml.diagramDrawing+xml"/>
  <Override PartName="/ppt/notesSlides/notesSlide116.xml" ContentType="application/vnd.openxmlformats-officedocument.presentationml.notesSlide+xml"/>
  <Override PartName="/ppt/diagrams/data106.xml" ContentType="application/vnd.openxmlformats-officedocument.drawingml.diagramData+xml"/>
  <Override PartName="/ppt/diagrams/layout106.xml" ContentType="application/vnd.openxmlformats-officedocument.drawingml.diagramLayout+xml"/>
  <Override PartName="/ppt/diagrams/quickStyle106.xml" ContentType="application/vnd.openxmlformats-officedocument.drawingml.diagramStyle+xml"/>
  <Override PartName="/ppt/diagrams/colors106.xml" ContentType="application/vnd.openxmlformats-officedocument.drawingml.diagramColors+xml"/>
  <Override PartName="/ppt/diagrams/drawing106.xml" ContentType="application/vnd.ms-office.drawingml.diagramDrawing+xml"/>
  <Override PartName="/ppt/notesSlides/notesSlide117.xml" ContentType="application/vnd.openxmlformats-officedocument.presentationml.notesSlide+xml"/>
  <Override PartName="/ppt/diagrams/data107.xml" ContentType="application/vnd.openxmlformats-officedocument.drawingml.diagramData+xml"/>
  <Override PartName="/ppt/diagrams/layout107.xml" ContentType="application/vnd.openxmlformats-officedocument.drawingml.diagramLayout+xml"/>
  <Override PartName="/ppt/diagrams/quickStyle107.xml" ContentType="application/vnd.openxmlformats-officedocument.drawingml.diagramStyle+xml"/>
  <Override PartName="/ppt/diagrams/colors107.xml" ContentType="application/vnd.openxmlformats-officedocument.drawingml.diagramColors+xml"/>
  <Override PartName="/ppt/diagrams/drawing107.xml" ContentType="application/vnd.ms-office.drawingml.diagramDrawing+xml"/>
  <Override PartName="/ppt/notesSlides/notesSlide118.xml" ContentType="application/vnd.openxmlformats-officedocument.presentationml.notesSlide+xml"/>
  <Override PartName="/ppt/diagrams/data108.xml" ContentType="application/vnd.openxmlformats-officedocument.drawingml.diagramData+xml"/>
  <Override PartName="/ppt/diagrams/layout108.xml" ContentType="application/vnd.openxmlformats-officedocument.drawingml.diagramLayout+xml"/>
  <Override PartName="/ppt/diagrams/quickStyle108.xml" ContentType="application/vnd.openxmlformats-officedocument.drawingml.diagramStyle+xml"/>
  <Override PartName="/ppt/diagrams/colors108.xml" ContentType="application/vnd.openxmlformats-officedocument.drawingml.diagramColors+xml"/>
  <Override PartName="/ppt/diagrams/drawing108.xml" ContentType="application/vnd.ms-office.drawingml.diagramDrawing+xml"/>
  <Override PartName="/ppt/notesSlides/notesSlide119.xml" ContentType="application/vnd.openxmlformats-officedocument.presentationml.notesSlide+xml"/>
  <Override PartName="/ppt/diagrams/data109.xml" ContentType="application/vnd.openxmlformats-officedocument.drawingml.diagramData+xml"/>
  <Override PartName="/ppt/diagrams/layout109.xml" ContentType="application/vnd.openxmlformats-officedocument.drawingml.diagramLayout+xml"/>
  <Override PartName="/ppt/diagrams/quickStyle109.xml" ContentType="application/vnd.openxmlformats-officedocument.drawingml.diagramStyle+xml"/>
  <Override PartName="/ppt/diagrams/colors109.xml" ContentType="application/vnd.openxmlformats-officedocument.drawingml.diagramColors+xml"/>
  <Override PartName="/ppt/diagrams/drawing109.xml" ContentType="application/vnd.ms-office.drawingml.diagramDrawing+xml"/>
  <Override PartName="/ppt/notesSlides/notesSlide120.xml" ContentType="application/vnd.openxmlformats-officedocument.presentationml.notesSlide+xml"/>
  <Override PartName="/ppt/diagrams/data110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rawing110.xml" ContentType="application/vnd.ms-office.drawingml.diagramDrawing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diagrams/data111.xml" ContentType="application/vnd.openxmlformats-officedocument.drawingml.diagramData+xml"/>
  <Override PartName="/ppt/diagrams/layout111.xml" ContentType="application/vnd.openxmlformats-officedocument.drawingml.diagramLayout+xml"/>
  <Override PartName="/ppt/diagrams/quickStyle111.xml" ContentType="application/vnd.openxmlformats-officedocument.drawingml.diagramStyle+xml"/>
  <Override PartName="/ppt/diagrams/colors111.xml" ContentType="application/vnd.openxmlformats-officedocument.drawingml.diagramColors+xml"/>
  <Override PartName="/ppt/diagrams/drawing111.xml" ContentType="application/vnd.ms-office.drawingml.diagramDrawing+xml"/>
  <Override PartName="/ppt/notesSlides/notesSlide123.xml" ContentType="application/vnd.openxmlformats-officedocument.presentationml.notesSlide+xml"/>
  <Override PartName="/ppt/diagrams/data112.xml" ContentType="application/vnd.openxmlformats-officedocument.drawingml.diagramData+xml"/>
  <Override PartName="/ppt/diagrams/layout112.xml" ContentType="application/vnd.openxmlformats-officedocument.drawingml.diagramLayout+xml"/>
  <Override PartName="/ppt/diagrams/quickStyle112.xml" ContentType="application/vnd.openxmlformats-officedocument.drawingml.diagramStyle+xml"/>
  <Override PartName="/ppt/diagrams/colors112.xml" ContentType="application/vnd.openxmlformats-officedocument.drawingml.diagramColors+xml"/>
  <Override PartName="/ppt/diagrams/drawing112.xml" ContentType="application/vnd.ms-office.drawingml.diagramDrawing+xml"/>
  <Override PartName="/ppt/notesSlides/notesSlide124.xml" ContentType="application/vnd.openxmlformats-officedocument.presentationml.notesSlide+xml"/>
  <Override PartName="/ppt/diagrams/data113.xml" ContentType="application/vnd.openxmlformats-officedocument.drawingml.diagramData+xml"/>
  <Override PartName="/ppt/diagrams/layout113.xml" ContentType="application/vnd.openxmlformats-officedocument.drawingml.diagramLayout+xml"/>
  <Override PartName="/ppt/diagrams/quickStyle113.xml" ContentType="application/vnd.openxmlformats-officedocument.drawingml.diagramStyle+xml"/>
  <Override PartName="/ppt/diagrams/colors113.xml" ContentType="application/vnd.openxmlformats-officedocument.drawingml.diagramColors+xml"/>
  <Override PartName="/ppt/diagrams/drawing113.xml" ContentType="application/vnd.ms-office.drawingml.diagramDrawing+xml"/>
  <Override PartName="/ppt/notesSlides/notesSlide125.xml" ContentType="application/vnd.openxmlformats-officedocument.presentationml.notesSlide+xml"/>
  <Override PartName="/ppt/diagrams/data114.xml" ContentType="application/vnd.openxmlformats-officedocument.drawingml.diagramData+xml"/>
  <Override PartName="/ppt/diagrams/layout114.xml" ContentType="application/vnd.openxmlformats-officedocument.drawingml.diagramLayout+xml"/>
  <Override PartName="/ppt/diagrams/quickStyle114.xml" ContentType="application/vnd.openxmlformats-officedocument.drawingml.diagramStyle+xml"/>
  <Override PartName="/ppt/diagrams/colors114.xml" ContentType="application/vnd.openxmlformats-officedocument.drawingml.diagramColors+xml"/>
  <Override PartName="/ppt/diagrams/drawing1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</p:sldMasterIdLst>
  <p:notesMasterIdLst>
    <p:notesMasterId r:id="rId184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58" r:id="rId9"/>
    <p:sldId id="267" r:id="rId10"/>
    <p:sldId id="268" r:id="rId11"/>
    <p:sldId id="269" r:id="rId12"/>
    <p:sldId id="270" r:id="rId13"/>
    <p:sldId id="265" r:id="rId14"/>
    <p:sldId id="271" r:id="rId15"/>
    <p:sldId id="273" r:id="rId16"/>
    <p:sldId id="272" r:id="rId17"/>
    <p:sldId id="274" r:id="rId18"/>
    <p:sldId id="275" r:id="rId19"/>
    <p:sldId id="276" r:id="rId20"/>
    <p:sldId id="278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2" r:id="rId33"/>
    <p:sldId id="293" r:id="rId34"/>
    <p:sldId id="294" r:id="rId35"/>
    <p:sldId id="295" r:id="rId36"/>
    <p:sldId id="290" r:id="rId37"/>
    <p:sldId id="289" r:id="rId38"/>
    <p:sldId id="291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7" r:id="rId49"/>
    <p:sldId id="305" r:id="rId50"/>
    <p:sldId id="306" r:id="rId51"/>
    <p:sldId id="308" r:id="rId52"/>
    <p:sldId id="309" r:id="rId53"/>
    <p:sldId id="311" r:id="rId54"/>
    <p:sldId id="310" r:id="rId55"/>
    <p:sldId id="312" r:id="rId56"/>
    <p:sldId id="313" r:id="rId57"/>
    <p:sldId id="314" r:id="rId58"/>
    <p:sldId id="315" r:id="rId59"/>
    <p:sldId id="320" r:id="rId60"/>
    <p:sldId id="321" r:id="rId61"/>
    <p:sldId id="337" r:id="rId62"/>
    <p:sldId id="338" r:id="rId63"/>
    <p:sldId id="339" r:id="rId64"/>
    <p:sldId id="340" r:id="rId65"/>
    <p:sldId id="341" r:id="rId66"/>
    <p:sldId id="336" r:id="rId67"/>
    <p:sldId id="327" r:id="rId68"/>
    <p:sldId id="328" r:id="rId69"/>
    <p:sldId id="330" r:id="rId70"/>
    <p:sldId id="329" r:id="rId71"/>
    <p:sldId id="319" r:id="rId72"/>
    <p:sldId id="317" r:id="rId73"/>
    <p:sldId id="318" r:id="rId74"/>
    <p:sldId id="322" r:id="rId75"/>
    <p:sldId id="323" r:id="rId76"/>
    <p:sldId id="324" r:id="rId77"/>
    <p:sldId id="325" r:id="rId78"/>
    <p:sldId id="331" r:id="rId79"/>
    <p:sldId id="332" r:id="rId80"/>
    <p:sldId id="333" r:id="rId81"/>
    <p:sldId id="334" r:id="rId82"/>
    <p:sldId id="342" r:id="rId83"/>
    <p:sldId id="343" r:id="rId84"/>
    <p:sldId id="344" r:id="rId85"/>
    <p:sldId id="345" r:id="rId86"/>
    <p:sldId id="400" r:id="rId87"/>
    <p:sldId id="346" r:id="rId88"/>
    <p:sldId id="347" r:id="rId89"/>
    <p:sldId id="393" r:id="rId90"/>
    <p:sldId id="394" r:id="rId91"/>
    <p:sldId id="395" r:id="rId92"/>
    <p:sldId id="396" r:id="rId93"/>
    <p:sldId id="397" r:id="rId94"/>
    <p:sldId id="398" r:id="rId95"/>
    <p:sldId id="335" r:id="rId96"/>
    <p:sldId id="348" r:id="rId97"/>
    <p:sldId id="350" r:id="rId98"/>
    <p:sldId id="351" r:id="rId99"/>
    <p:sldId id="359" r:id="rId100"/>
    <p:sldId id="358" r:id="rId101"/>
    <p:sldId id="361" r:id="rId102"/>
    <p:sldId id="367" r:id="rId103"/>
    <p:sldId id="368" r:id="rId104"/>
    <p:sldId id="369" r:id="rId105"/>
    <p:sldId id="370" r:id="rId106"/>
    <p:sldId id="371" r:id="rId107"/>
    <p:sldId id="365" r:id="rId108"/>
    <p:sldId id="373" r:id="rId109"/>
    <p:sldId id="399" r:id="rId110"/>
    <p:sldId id="377" r:id="rId111"/>
    <p:sldId id="378" r:id="rId112"/>
    <p:sldId id="379" r:id="rId113"/>
    <p:sldId id="380" r:id="rId114"/>
    <p:sldId id="381" r:id="rId115"/>
    <p:sldId id="375" r:id="rId116"/>
    <p:sldId id="376" r:id="rId117"/>
    <p:sldId id="382" r:id="rId118"/>
    <p:sldId id="383" r:id="rId119"/>
    <p:sldId id="384" r:id="rId120"/>
    <p:sldId id="403" r:id="rId121"/>
    <p:sldId id="385" r:id="rId122"/>
    <p:sldId id="386" r:id="rId123"/>
    <p:sldId id="387" r:id="rId124"/>
    <p:sldId id="388" r:id="rId125"/>
    <p:sldId id="389" r:id="rId126"/>
    <p:sldId id="391" r:id="rId127"/>
    <p:sldId id="402" r:id="rId128"/>
    <p:sldId id="404" r:id="rId129"/>
    <p:sldId id="406" r:id="rId130"/>
    <p:sldId id="408" r:id="rId131"/>
    <p:sldId id="392" r:id="rId132"/>
    <p:sldId id="409" r:id="rId133"/>
    <p:sldId id="410" r:id="rId134"/>
    <p:sldId id="411" r:id="rId135"/>
    <p:sldId id="412" r:id="rId136"/>
    <p:sldId id="413" r:id="rId137"/>
    <p:sldId id="414" r:id="rId138"/>
    <p:sldId id="415" r:id="rId139"/>
    <p:sldId id="416" r:id="rId140"/>
    <p:sldId id="417" r:id="rId141"/>
    <p:sldId id="418" r:id="rId142"/>
    <p:sldId id="419" r:id="rId143"/>
    <p:sldId id="420" r:id="rId144"/>
    <p:sldId id="421" r:id="rId145"/>
    <p:sldId id="422" r:id="rId146"/>
    <p:sldId id="423" r:id="rId147"/>
    <p:sldId id="427" r:id="rId148"/>
    <p:sldId id="428" r:id="rId149"/>
    <p:sldId id="429" r:id="rId150"/>
    <p:sldId id="430" r:id="rId151"/>
    <p:sldId id="431" r:id="rId152"/>
    <p:sldId id="432" r:id="rId153"/>
    <p:sldId id="433" r:id="rId154"/>
    <p:sldId id="434" r:id="rId155"/>
    <p:sldId id="435" r:id="rId156"/>
    <p:sldId id="424" r:id="rId157"/>
    <p:sldId id="437" r:id="rId158"/>
    <p:sldId id="425" r:id="rId159"/>
    <p:sldId id="426" r:id="rId160"/>
    <p:sldId id="436" r:id="rId161"/>
    <p:sldId id="438" r:id="rId162"/>
    <p:sldId id="441" r:id="rId163"/>
    <p:sldId id="442" r:id="rId164"/>
    <p:sldId id="439" r:id="rId165"/>
    <p:sldId id="440" r:id="rId166"/>
    <p:sldId id="443" r:id="rId167"/>
    <p:sldId id="444" r:id="rId168"/>
    <p:sldId id="445" r:id="rId169"/>
    <p:sldId id="446" r:id="rId170"/>
    <p:sldId id="447" r:id="rId171"/>
    <p:sldId id="448" r:id="rId172"/>
    <p:sldId id="451" r:id="rId173"/>
    <p:sldId id="452" r:id="rId174"/>
    <p:sldId id="449" r:id="rId175"/>
    <p:sldId id="450" r:id="rId176"/>
    <p:sldId id="453" r:id="rId177"/>
    <p:sldId id="454" r:id="rId178"/>
    <p:sldId id="455" r:id="rId179"/>
    <p:sldId id="456" r:id="rId180"/>
    <p:sldId id="457" r:id="rId181"/>
    <p:sldId id="458" r:id="rId182"/>
    <p:sldId id="459" r:id="rId1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1"/>
    <p:restoredTop sz="94734"/>
  </p:normalViewPr>
  <p:slideViewPr>
    <p:cSldViewPr snapToGrid="0" snapToObjects="1">
      <p:cViewPr>
        <p:scale>
          <a:sx n="97" d="100"/>
          <a:sy n="97" d="100"/>
        </p:scale>
        <p:origin x="-48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0.4183, Accuracy: 8491/10693 (79%), Positive accuracy: 3128/4501 (69%), Negative accuracy: 5363/6192 (87%), f1 score: 0.7933 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0.3449, Accuracy: 9098/10693 (85%), Positive accuracy: 3800/4501 (84%), Negative accuracy: 5298/6192 (86%), f1 score: 0.8447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0.3173, Accuracy: 9218/10693 (86%), Positive accuracy: 3724/4501 (83%), Negative accuracy: 5494/6192 (89%), f1 score: 0.8588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0.3141, Accuracy: 9238/10693 (86%), Positive accuracy: 3929/4501 (87%), Negative accuracy: 5309/6192 (86%), f1 score: 0.8575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0.3059, Accuracy: 9242/10693 (86%), Positive accuracy: 3674/4501 (82%), Negative accuracy: 5568/6192 (90%), f1 score: 0.8627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0.3027, Accuracy: 9268/10693 (87%), Positive accuracy: 3808/4501 (85%), Negative accuracy: 5460/6192 (88%), f1 score: 0.8624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0.3030, Accuracy: 9236/10693 (86%), Positive accuracy: 3670/4501 (82%), Negative accuracy: 5566/6192 (90%), f1 score: 0.8621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0.3002, Accuracy: 9276/10693 (87%), Positive accuracy: 3763/4501 (84%), Negative accuracy: 5513/6192 (89%), f1 score: 0.864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0.3011, Accuracy: 9246/10693 (86%), Positive accuracy: 3706/4501 (82%), Negative accuracy: 5540/6192 (89%), f1 score: 0.8623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0.2997, Accuracy: 9266/10693 (87%), Positive accuracy: 3753/4501 (83%), Negative accuracy: 5513/6192 (89%), f1 score: 0.8633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0.3705, Accuracy: 8963/10693 (84%), Positive accuracy: 3117/4501 (69%), Negative accuracy: 5846/6192 (94%)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0.3174, Accuracy: 9185/10693 (86%), Positive accuracy: 3757/4501 (83%), Negative accuracy: 5428/6192 (88%)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0.3065, Accuracy: 9223/10693 (86%), Positive accuracy: 3755/4501 (83%), Negative accuracy: 5468/6192 (88%)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0.2968, Accuracy: 9275/10693 (87%), Positive accuracy: 3676/4501 (82%), Negative accuracy: 5599/6192 (90%)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0.2970, Accuracy: 9242/10693 (86%), Positive accuracy: 3705/4501 (82%), Negative accuracy: 5537/6192 (89%)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0.3034, Accuracy: 9241/10693 (86%), Positive accuracy: 3505/4501 (78%), Negative accuracy: 5736/6192 (93%)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0.2934, Accuracy: 9262/10693 (87%), Positive accuracy: 3707/4501 (82%), Negative accuracy: 5555/6192 (90%)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0.2959, Accuracy: 9253/10693 (87%), Positive accuracy: 3879/4501 (86%), Negative accuracy: 5374/6192 (87%)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0.2848, Accuracy: 9288/10693 (87%), Positive accuracy: 3742/4501 (83%), Negative accuracy: 5546/6192 (90%)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0.3103, Accuracy: 9092/10693 (85%), Positive accuracy: 3893/4501 (86%), Negative accuracy: 5199/6192 (84%)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0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0.1310, Accuracy: 7717/8141 (95%), Positive accuracy: 3813/4091 (93%), Negative accuracy: 3904/4050 (96%), f1 score: 0.9481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Epoch12:</a:t>
          </a:r>
          <a:r>
            <a:rPr lang="en-US" dirty="0"/>
            <a:t>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0.1283, Accuracy: 7734/8141 (95%), Positive accuracy: 3834/4091 (94%), Negative accuracy: 3900/4050 (96%), f1 score: 0.9501 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Epoch13: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0.1294, Accuracy: 7722/8141 (95%), Positive accuracy: 3811/4091 (93%), Negative accuracy: 3911/4050 (97%), f1 score: 0.9487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0.1279, Accuracy: 7728/8141 (95%), Positive accuracy: 3821/4091 (93%), Negative accuracy: 3907/4050 (96%), f1 score: 0.9494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0.1284, Accuracy: 7726/8141 (95%), Positive accuracy: 3813/4091 (93%), Negative accuracy: 3913/4050 (97%), f1 score: 0.9492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0.1279, Accuracy: 7729/8141 (95%), Positive accuracy: 3819/4091 (93%), Negative accuracy: 3910/4050 (97%), f1 score: 0.9496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0.1286, Accuracy: 7726/8141 (95%), Positive accuracy: 3813/4091 (93%), Negative accuracy: 3913/4050 (97%), f1 score: 0.9492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0.1285, Accuracy: 7725/8141 (95%), Positive accuracy: 3813/4091 (93%), Negative accuracy: 3912/4050 (97%), f1 score: 0.9491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0.1285, Accuracy: 7728/8141 (95%), Positive accuracy: 3812/4091 (93%), Negative accuracy: 3916/4050 (97%), f1 score: 0.9495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0.1283, Accuracy: 7725/8141 (95%), Positive accuracy: 3813/4091 (93%), Negative accuracy: 3912/4050 (97%), f1 score: 0.9491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1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0.4458, Accuracy: 6744/8141 (83%), Positive accuracy: 2717/4091 (66%), Negative accuracy: 4027/4050 (99%), f1 score: 0.8512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0.1611, Accuracy: 7613/8141 (94%), Positive accuracy: 3655/4091 (89%), Negative accuracy: 3958/4050 (98%), f1 score: 0.9366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0.1466, Accuracy: 7688/8141 (94%), Positive accuracy: 3896/4091 (95%), Negative accuracy: 3792/4050 (94%), f1 score: 0.9444 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0.1101, Accuracy: 7768/8141 (95%), Positive accuracy: 3932/4091 (96%), Negative accuracy: 3836/4050 (95%), f1 score: 0.9543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0.1408, Accuracy: 7684/8141 (94%), Positive accuracy: 3732/4091 (91%), Negative accuracy: 3952/4050 (98%), f1 score: 0.9447 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0.1276, Accuracy: 7730/8141 (95%), Positive accuracy: 3807/4091 (93%), Negative accuracy: 3923/4050 (97%), f1 score: 0.9498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0.1286, Accuracy: 7725/8141 (95%), Positive accuracy: 3816/4091 (93%), Negative accuracy: 3909/4050 (97%), f1 score: 0.9491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0.1281, Accuracy: 7733/8141 (95%), Positive accuracy: 3809/4091 (93%), Negative accuracy: 3924/4050 (97%), f1 score: 0.9501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Epoch9:</a:t>
          </a:r>
          <a:r>
            <a:rPr lang="en-US" dirty="0">
              <a:solidFill>
                <a:schemeClr val="tx1"/>
              </a:solidFill>
            </a:rPr>
            <a:t>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0.1263, Accuracy: 7746/8141 (95%), Positive accuracy: 3826/4091 (94%), Negative accuracy: 3920/4050 (97%), f1 score: 0.9517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0.1254, Accuracy: 7739/8141 (95%), Positive accuracy: 3833/4091 (94%), Negative accuracy: 3906/4050 (96%), f1 score: 0.9507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2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0.1268, Accuracy: 7734/8141 (95%), Positive accuracy: 3812/4091 (93%), Negative accuracy: 3922/4050 (97%), f1 score: 0.9502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0.1260, Accuracy: 7737/8141 (95%), Positive accuracy: 3819/4091 (93%), Negative accuracy: 3918/4050 (97%), f1 score: 0.9506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Epoch13: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0.1263, Accuracy: 7733/8141 (95%), Positive accuracy: 3818/4091 (93%), Negative accuracy: 3915/4050 (97%), f1 score: 0.9501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0.1256, Accuracy: 7741/8141 (95%), Positive accuracy: 3828/4091 (94%), Negative accuracy: 3913/4050 (97%), f1 score: 0.9510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0.1262, Accuracy: 7739/8141 (95%), Positive accuracy: 3816/4091 (93%), Negative accuracy: 3923/4050 (97%), f1 score: 0.9509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0.1255, Accuracy: 7737/8141 (95%), Positive accuracy: 3823/4091 (93%), Negative accuracy: 3914/4050 (97%), f1 score: 0.9505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0.1253, Accuracy: 7742/8141 (95%), Positive accuracy: 3829/4091 (94%), Negative accuracy: 3913/4050 (97%), f1 score: 0.9511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0.1256, Accuracy: 7738/8141 (95%), Positive accuracy: 3822/4091 (93%), Negative accuracy: 3916/4050 (97%), f1 score: 0.9507 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0.1255, Accuracy: 7740/8141 (95%), Positive accuracy: 3826/4091 (94%), Negative accuracy: 3914/4050 (97%), f1 score: 0.9509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0.1256, Accuracy: 7736/8141 (95%), Positive accuracy: 3820/4091 (93%), Negative accuracy: 3916/4050 (97%), f1 score: 0.9504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3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0.1484, Accuracy: 7648/8141 (94%), Positive accuracy: 3789/4091 (93%), Negative accuracy: 3859/4050 (95%), f1 score: 0.9396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0.1369, Accuracy: 7666/8141 (94%), Positive accuracy: 3780/4091 (92%), Negative accuracy: 3886/4050 (96%), f1 score: 0.9419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0.1715, Accuracy: 7594/8141 (93%), Positive accuracy: 3597/4091 (88%), Negative accuracy: 3997/4050 (99%), f1 score: 0.9353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0.1288, Accuracy: 7725/8141 (95%), Positive accuracy: 3755/4091 (92%), Negative accuracy: 3970/4050 (98%), f1 score: 0.9497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0.1198, Accuracy: 7757/8141 (95%), Positive accuracy: 3843/4091 (94%), Negative accuracy: 3914/4050 (97%), f1 score: 0.9529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0.1275, Accuracy: 7719/8141 (95%), Positive accuracy: 3824/4091 (93%), Negative accuracy: 3895/4050 (96%), f1 score: 0.9483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0.1264, Accuracy: 7725/8141 (95%), Positive accuracy: 3851/4091 (94%), Negative accuracy: 3874/4050 (96%), f1 score: 0.9489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0.1247, Accuracy: 7736/8141 (95%), Positive accuracy: 3803/4091 (93%), Negative accuracy: 3933/4050 (97%), f1 score: 0.9506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0.1224, Accuracy: 7741/8141 (95%), Positive accuracy: 3836/4091 (94%), Negative accuracy: 3905/4050 (96%), f1 score: 0.9510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0.1211, Accuracy: 7756/8141 (95%), Positive accuracy: 3829/4091 (94%), Negative accuracy: 3927/4050 (97%), f1 score: 0.9529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4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0.1226, Accuracy: 7737/8141 (95%), Positive accuracy: 3833/4091 (94%), Negative accuracy: 3904/4050 (96%), f1 score: 0.9505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0.1206, Accuracy: 7745/8141 (95%), Positive accuracy: 3842/4091 (94%), Negative accuracy: 3903/4050 (96%), f1 score: 0.9514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Epoch13: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0.1203, Accuracy: 7752/8141 (95%), Positive accuracy: 3838/4091 (94%), Negative accuracy: 3914/4050 (97%), f1 score: 0.9523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0.1219, Accuracy: 7742/8141 (95%), Positive accuracy: 3821/4091 (93%), Negative accuracy: 3921/4050 (97%), f1 score: 0.9512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0.1210, Accuracy: 7749/8141 (95%), Positive accuracy: 3824/4091 (93%), Negative accuracy: 3925/4050 (97%), f1 score: 0.9521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0.1213, Accuracy: 7747/8141 (95%), Positive accuracy: 3824/4091 (93%), Negative accuracy: 3923/4050 (97%), f1 score: 0.9518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0.1207, Accuracy: 7747/8141 (95%), Positive accuracy: 3831/4091 (94%), Negative accuracy: 3916/4050 (97%), f1 score: 0.9518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0.1208, Accuracy: 7747/8141 (95%), Positive accuracy: 3831/4091 (94%), Negative accuracy: 3916/4050 (97%), f1 score: 0.9518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0.1208, Accuracy: 7747/8141 (95%), Positive accuracy: 3831/4091 (94%), Negative accuracy: 3916/4050 (97%), f1 score: 0.9518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0.1210, Accuracy: 7745/8141 (95%), Positive accuracy: 3829/4091 (94%), Negative accuracy: 3916/4050 (97%), f1 score: 0.9515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5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0.1291, Accuracy: 7689/8141 (94%), Positive accuracy: 3794/4091 (93%), Negative accuracy: 3895/4050 (96%), f1 score: 0.9447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0.1351, Accuracy: 7686/8141 (94%), Positive accuracy: 3955/4091 (97%), Negative accuracy: 3731/4050 (92%), f1 score: 0.9447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0.1083, Accuracy: 7771/8141 (95%), Positive accuracy: 3877/4091 (95%), Negative accuracy: 3894/4050 (96%), f1 score: 0.9546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0.1151, Accuracy: 7779/8141 (96%), Positive accuracy: 3799/4091 (93%), Negative accuracy: 3980/4050 (98%), f1 score: 0.9561 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0.0977, Accuracy: 7816/8141 (96%), Positive accuracy: 3867/4091 (95%), Negative accuracy: 3949/4050 (98%), f1 score: 0.9602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0.0876, Accuracy: 7863/8141 (97%), Positive accuracy: 3896/4091 (95%), Negative accuracy: 3967/4050 (98%), f1 score: 0.9660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0.0851, Accuracy: 7865/8141 (97%), Positive accuracy: 3930/4091 (96%), Negative accuracy: 3935/4050 (97%), f1 score: 0.9661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0.0871, Accuracy: 7860/8141 (97%), Positive accuracy: 3899/4091 (95%), Negative accuracy: 3961/4050 (98%), f1 score: 0.9656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0.0874, Accuracy: 7862/8141 (97%), Positive accuracy: 3895/4091 (95%), Negative accuracy: 3967/4050 (98%), f1 score: 0.9658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0.0834, Accuracy: 7883/8141 (97%), Positive accuracy: 3912/4091 (96%), Negative accuracy: 3971/4050 (98%), f1 score: 0.9684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6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0.0845, Accuracy: 7887/8141 (97%), Positive accuracy: 3925/4091 (96%), Negative accuracy: 3962/4050 (98%), f1 score: 0.9688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0.0838, Accuracy: 7880/8141 (97%), Positive accuracy: 3920/4091 (96%), Negative accuracy: 3960/4050 (98%), f1 score: 0.9680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Epoch13: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0.0839, Accuracy: 7881/8141 (97%), Positive accuracy: 3909/4091 (96%), Negative accuracy: 3972/4050 (98%), f1 score: 0.9682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0.0834, Accuracy: 7879/8141 (97%), Positive accuracy: 3915/4091 (96%), Negative accuracy: 3964/4050 (98%), f1 score: 0.9679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0.0838, Accuracy: 7879/8141 (97%), Positive accuracy: 3916/4091 (96%), Negative accuracy: 3963/4050 (98%), f1 score: 0.9679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0.0831, Accuracy: 7882/8141 (97%), Positive accuracy: 3912/4091 (96%), Negative accuracy: 3970/4050 (98%), f1 score: 0.9683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0.0832, Accuracy: 7879/8141 (97%), Positive accuracy: 3918/4091 (96%), Negative accuracy: 3961/4050 (98%), f1 score: 0.9679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0.0838, Accuracy: 7881/8141 (97%), Positive accuracy: 3913/4091 (96%), Negative accuracy: 3968/4050 (98%), f1 score: 0.9681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0.0836, Accuracy: 7885/8141 (97%), Positive accuracy: 3913/4091 (96%), Negative accuracy: 3972/4050 (98%), f1 score: 0.9686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0.0835, Accuracy: 7881/8141 (97%), Positive accuracy: 3914/4091 (96%), Negative accuracy: 3967/4050 (98%), f1 score: 0.9681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7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0.1258, Accuracy: 7742/8141 (95%), Positive accuracy: 3820/4091 (93%), Negative accuracy: 3922/4050 (97%), f1 score: 0.9512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0.1020, Accuracy: 7815/8141 (96%), Positive accuracy: 3917/4091 (96%), Negative accuracy: 3898/4050 (96%), f1 score: 0.9599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0.1070, Accuracy: 7771/8141 (95%), Positive accuracy: 3853/4091 (94%), Negative accuracy: 3918/4050 (97%), f1 score: 0.9547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0.1004, Accuracy: 7818/8141 (96%), Positive accuracy: 3875/4091 (95%), Negative accuracy: 3943/4050 (97%), f1 score: 0.9604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0.0977, Accuracy: 7816/8141 (96%), Positive accuracy: 3867/4091 (95%), Negative accuracy: 3949/4050 (98%), f1 score: 0.9602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0.0996, Accuracy: 7814/8141 (96%), Positive accuracy: 3850/4091 (94%), Negative accuracy: 3964/4050 (98%), f1 score: 0.9601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0.0958, Accuracy: 7827/8141 (96%), Positive accuracy: 3879/4091 (95%), Negative accuracy: 3948/4050 (97%), f1 score: 0.9615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0.0937, Accuracy: 7830/8141 (96%), Positive accuracy: 3909/4091 (96%), Negative accuracy: 3921/4050 (97%), f1 score: 0.9618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0.0886, Accuracy: 7845/8141 (96%), Positive accuracy: 3914/4091 (96%), Negative accuracy: 3931/4050 (97%), f1 score: 0.9637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0.0947, Accuracy: 7827/8141 (96%), Positive accuracy: 3879/4091 (95%), Negative accuracy: 3948/4050 (97%), f1 score: 0.9615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8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0.0914, Accuracy: 7842/8141 (96%), Positive accuracy: 3892/4091 (95%), Negative accuracy: 3950/4050 (98%), f1 score: 0.9634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0.0930, Accuracy: 7845/8141 (96%), Positive accuracy: 3884/4091 (95%), Negative accuracy: 3961/4050 (98%), f1 score: 0.9638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Epoch13: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0.0917, Accuracy: 7853/8141 (96%), Positive accuracy: 3887/4091 (95%), Negative accuracy: 3966/4050 (98%), f1 score: 0.9648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0.0907, Accuracy: 7845/8141 (96%), Positive accuracy: 3901/4091 (95%), Negative accuracy: 3944/4050 (97%), f1 score: 0.9637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0.0908, Accuracy: 7846/8141 (96%), Positive accuracy: 3897/4091 (95%), Negative accuracy: 3949/4050 (98%), f1 score: 0.9638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Epoch16:</a:t>
          </a:r>
          <a:r>
            <a:rPr lang="en-US" dirty="0"/>
            <a:t>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0.0902, Accuracy: 7848/8141 (96%), Positive accuracy: 3899/4091 (95%), Negative accuracy: 3949/4050 (98%), f1 score: 0.9641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0.0909, Accuracy: 7847/8141 (96%), Positive accuracy: 3895/4091 (95%), Negative accuracy: 3952/4050 (98%), f1 score: 0.9640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0.0907, Accuracy: 7848/8141 (96%), Positive accuracy: 3897/4091 (95%), Negative accuracy: 3951/4050 (98%), f1 score: 0.9641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0.0907, Accuracy: 7846/8141 (96%), Positive accuracy: 3896/4091 (95%), Negative accuracy: 3950/4050 (98%), f1 score: 0.9638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0.0906, Accuracy: 7847/8141 (96%), Positive accuracy: 3897/4091 (95%), Negative accuracy: 3950/4050 (98%), f1 score: 0.9640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9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0.1724, Accuracy: 7594/8141 (93%), Positive accuracy: 3866/4091 (95%), Negative accuracy: 3728/4050 (92%), f1 score: 0.9330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0.1306, Accuracy: 7751/8141 (95%), Positive accuracy: 3902/4091 (95%), Negative accuracy: 3849/4050 (95%), f1 score: 0.9521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0.1221, Accuracy: 7757/8141 (95%), Positive accuracy: 3852/4091 (94%), Negative accuracy: 3905/4050 (96%), f1 score: 0.9529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0.1184, Accuracy: 7763/8141 (95%), Positive accuracy: 3889/4091 (95%), Negative accuracy: 3874/4050 (96%), f1 score: 0.9536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0.1199, Accuracy: 7756/8141 (95%), Positive accuracy: 3832/4091 (94%), Negative accuracy: 3924/4050 (97%), f1 score: 0.9529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0.1176, Accuracy: 7747/8141 (95%), Positive accuracy: 3823/4091 (93%), Negative accuracy: 3924/4050 (97%), f1 score: 0.9518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0.1190, Accuracy: 7756/8141 (95%), Positive accuracy: 3831/4091 (94%), Negative accuracy: 3925/4050 (97%), f1 score: 0.9529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0.1158, Accuracy: 7757/8141 (95%), Positive accuracy: 3847/4091 (94%), Negative accuracy: 3910/4050 (97%), f1 score: 0.9529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0.1186, Accuracy: 7759/8141 (95%), Positive accuracy: 3805/4091 (93%), Negative accuracy: 3954/4050 (98%), f1 score: 0.9535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0.1130, Accuracy: 7766/8141 (95%), Positive accuracy: 3839/4091 (94%), Negative accuracy: 3927/4050 (97%), f1 score: 0.9541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0.6744, Accuracy: 6192/10693 (58%), Positive accuracy: 0/4501 (0%), Negative accuracy: 6192/6192 (100%)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0.5852, Accuracy: 7371/10693 (69%), Positive accuracy: 1390/4501 (31%), Negative accuracy: 5981/6192 (97%) </a:t>
          </a:r>
          <a:br>
            <a:rPr lang="en-US" dirty="0"/>
          </a:br>
          <a:endParaRPr lang="en-US" dirty="0"/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0.4641, Accuracy: 8498/10693 (79%), Positive accuracy: 3210/4501 (71%), Negative accuracy: 5288/6192 (85%)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0.4014, Accuracy: 8910/10693 (83%), Positive accuracy: 3432/4501 (76%), Negative accuracy: 5478/6192 (88%)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0.3683, Accuracy: 9036/10693 (85%), Positive accuracy: 3452/4501 (77%), Negative accuracy: 5584/6192 (90%)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0.3556, Accuracy: 9020/10693 (84%), Positive accuracy: 3254/4501 (72%), Negative accuracy: 5766/6192 (93%)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0.3251, Accuracy: 9158/10693 (86%), Positive accuracy: 3486/4501 (77%), Negative accuracy: 5672/6192 (92%)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0.3182, Accuracy: 9222/10693 (86%), Positive accuracy: 3754/4501 (83%), Negative accuracy: 5468/6192 (88%)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0.3097, Accuracy: 9236/10693 (86%), Positive accuracy: 3754/4501 (83%), Negative accuracy: 5482/6192 (89%)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0.3109, Accuracy: 9213/10693 (86%), Positive accuracy: 3773/4501 (84%), Negative accuracy: 5440/6192 (88%) </a:t>
          </a:r>
          <a:br>
            <a:rPr lang="en-US" dirty="0"/>
          </a:br>
          <a:endParaRPr lang="en-US" dirty="0"/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0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0.1127, Accuracy: 7762/8141 (95%), Positive accuracy: 3853/4091 (94%), Negative accuracy: 3909/4050 (97%), f1 score: 0.9535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0.1119, Accuracy: 7766/8141 (95%), Positive accuracy: 3841/4091 (94%), Negative accuracy: 3925/4050 (97%), f1 score: 0.9541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Epoch13: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0.1137, Accuracy: 7766/8141 (95%), Positive accuracy: 3841/4091 (94%), Negative accuracy: 3925/4050 (97%), f1 score: 0.9541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0.1119, Accuracy: 7772/8141 (95%), Positive accuracy: 3861/4091 (94%), Negative accuracy: 3911/4050 (97%), f1 score: 0.9547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0.1129, Accuracy: 7768/8141 (95%), Positive accuracy: 3845/4091 (94%), Negative accuracy: 3923/4050 (97%), f1 score: 0.9543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0.1121, Accuracy: 7770/8141 (95%), Positive accuracy: 3859/4091 (94%), Negative accuracy: 3911/4050 (97%), f1 score: 0.9545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0.1122, Accuracy: 7771/8141 (95%), Positive accuracy: 3851/4091 (94%), Negative accuracy: 3920/4050 (97%), f1 score: 0.9547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0.1122, Accuracy: 7773/8141 (95%), Positive accuracy: 3855/4091 (94%), Negative accuracy: 3918/4050 (97%), f1 score: 0.9549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0.1122, Accuracy: 7772/8141 (95%), Positive accuracy: 3855/4091 (94%), Negative accuracy: 3917/4050 (97%), f1 score: 0.9548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0.1123, Accuracy: 7772/8141 (95%), Positive accuracy: 3853/4091 (94%), Negative accuracy: 3919/4050 (97%), f1 score: 0.9548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1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0.1448, Accuracy: 7664/8141 (94%), Positive accuracy: 3673/4091 (90%), Negative accuracy: 3991/4050 (99%), f1 score: 0.9430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0.1121, Accuracy: 7788/8141 (96%), Positive accuracy: 3949/4091 (97%), Negative accuracy: 3839/4050 (95%), f1 score: 0.9567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0.1155, Accuracy: 7767/8141 (95%), Positive accuracy: 3833/4091 (94%), Negative accuracy: 3934/4050 (97%), f1 score: 0.9543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0.1042, Accuracy: 7799/8141 (96%), Positive accuracy: 3855/4091 (94%), Negative accuracy: 3944/4050 (97%), f1 score: 0.9582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0.1078, Accuracy: 7787/8141 (96%), Positive accuracy: 3839/4091 (94%), Negative accuracy: 3948/4050 (97%), f1 score: 0.9568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0.1053, Accuracy: 7796/8141 (96%), Positive accuracy: 3833/4091 (94%), Negative accuracy: 3963/4050 (98%), f1 score: 0.9579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0.0978, Accuracy: 7814/8141 (96%), Positive accuracy: 3878/4091 (95%), Negative accuracy: 3936/4050 (97%), f1 score: 0.9599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0.1001, Accuracy: 7811/8141 (96%), Positive accuracy: 3847/4091 (94%), Negative accuracy: 3964/4050 (98%), f1 score: 0.9597 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0.0986, Accuracy: 7816/8141 (96%), Positive accuracy: 3863/4091 (94%), Negative accuracy: 3953/4050 (98%), f1 score: 0.9603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0.0994, Accuracy: 7808/8141 (96%), Positive accuracy: 3853/4091 (94%), Negative accuracy: 3955/4050 (98%), f1 score: 0.9593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2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0.0993, Accuracy: 7813/8141 (96%), Positive accuracy: 3849/4091 (94%), Negative accuracy: 3964/4050 (98%), f1 score: 0.9600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0.0971, Accuracy: 7820/8141 (96%), Positive accuracy: 3870/4091 (95%), Negative accuracy: 3950/4050 (98%), f1 score: 0.9607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Epoch13: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0.0972, Accuracy: 7814/8141 (96%), Positive accuracy: 3859/4091 (94%), Negative accuracy: 3955/4050 (98%), f1 score: 0.9600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0.0963, Accuracy: 7819/8141 (96%), Positive accuracy: 3867/4091 (95%), Negative accuracy: 3952/4050 (98%), f1 score: 0.9606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0.0969, Accuracy: 7820/8141 (96%), Positive accuracy: 3864/4091 (94%), Negative accuracy: 3956/4050 (98%), f1 score: 0.9607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0.0966, Accuracy: 7821/8141 (96%), Positive accuracy: 3868/4091 (95%), Negative accuracy: 3953/4050 (98%), f1 score: 0.9608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0.0967, Accuracy: 7821/8141 (96%), Positive accuracy: 3867/4091 (95%), Negative accuracy: 3954/4050 (98%), f1 score: 0.9609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0.0971, Accuracy: 7819/8141 (96%), Positive accuracy: 3860/4091 (94%), Negative accuracy: 3959/4050 (98%), f1 score: 0.9607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0.0965, Accuracy: 7821/8141 (96%), Positive accuracy: 3867/4091 (95%), Negative accuracy: 3954/4050 (98%), f1 score: 0.9609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0.0967, Accuracy: 7822/8141 (96%), Positive accuracy: 3865/4091 (94%), Negative accuracy: 3957/4050 (98%), f1 score: 0.9610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3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0.1372, Accuracy: 7698/8141 (95%), Positive accuracy: 3737/4091 (91%), Negative accuracy: 3961/4050 (98%), f1 score: 0.9464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0.1187, Accuracy: 7776/8141 (96%), Positive accuracy: 3939/4091 (96%), Negative accuracy: 3837/4050 (95%), f1 score: 0.9553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0.1099, Accuracy: 7779/8141 (96%), Positive accuracy: 3859/4091 (94%), Negative accuracy: 3920/4050 (97%), f1 score: 0.9556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0.1061, Accuracy: 7800/8141 (96%), Positive accuracy: 3949/4091 (97%), Negative accuracy: 3851/4050 (95%), f1 score: 0.9582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0.1078, Accuracy: 7787/8141 (96%), Positive accuracy: 3839/4091 (94%), Negative accuracy: 3948/4050 (97%), f1 score: 0.9568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0.1038, Accuracy: 7798/8141 (96%), Positive accuracy: 3859/4091 (94%), Negative accuracy: 3939/4050 (97%), f1 score: 0.9580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0.1047, Accuracy: 7799/8141 (96%), Positive accuracy: 3864/4091 (94%), Negative accuracy: 3935/4050 (97%), f1 score: 0.9581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0.1018, Accuracy: 7808/8141 (96%), Positive accuracy: 3873/4091 (95%), Negative accuracy: 3935/4050 (97%), f1 score: 0.9592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0.1023, Accuracy: 7811/8141 (96%), Positive accuracy: 3874/4091 (95%), Negative accuracy: 3937/4050 (97%), f1 score: 0.9596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0.1002, Accuracy: 7813/8141 (96%), Positive accuracy: 3877/4091 (95%), Negative accuracy: 3936/4050 (97%), f1 score: 0.9598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4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0.0991, Accuracy: 7815/8141 (96%), Positive accuracy: 3883/4091 (95%), Negative accuracy: 3932/4050 (97%), f1 score: 0.9600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0.0995, Accuracy: 7814/8141 (96%), Positive accuracy: 3884/4091 (95%), Negative accuracy: 3930/4050 (97%), f1 score: 0.9599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Epoch13: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0.0987, Accuracy: 7815/8141 (96%), Positive accuracy: 3884/4091 (95%), Negative accuracy: 3931/4050 (97%), f1 score: 0.9600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0.1013, Accuracy: 7809/8141 (96%), Positive accuracy: 3872/4091 (95%), Negative accuracy: 3937/4050 (97%), f1 score: 0.9593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0.0983, Accuracy: 7815/8141 (96%), Positive accuracy: 3889/4091 (95%), Negative accuracy: 3926/4050 (97%), f1 score: 0.9600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0.0997, Accuracy: 7817/8141 (96%), Positive accuracy: 3883/4091 (95%), Negative accuracy: 3934/4050 (97%), f1 score: 0.9603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0.0997, Accuracy: 7816/8141 (96%), Positive accuracy: 3883/4091 (95%), Negative accuracy: 3933/4050 (97%), f1 score: 0.9601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0.0995, Accuracy: 7816/8141 (96%), Positive accuracy: 3883/4091 (95%), Negative accuracy: 3933/4050 (97%), f1 score: 0.9601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0.0991, Accuracy: 7816/8141 (96%), Positive accuracy: 3885/4091 (95%), Negative accuracy: 3931/4050 (97%), f1 score: 0.9601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0.0997, Accuracy: 7815/8141 (96%), Positive accuracy: 3882/4091 (95%), Negative accuracy: 3933/4050 (97%), f1 score: 0.9600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0.3705, Accuracy: 8963/10693 (84%), Positive accuracy: 3117/4501 (69%), Negative accuracy: 5846/6192 (94%)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0.3174, Accuracy: 9185/10693 (86%), Positive accuracy: 3757/4501 (83%), Negative accuracy: 5428/6192 (88%)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0.3065, Accuracy: 9223/10693 (86%), Positive accuracy: 3755/4501 (83%), Negative accuracy: 5468/6192 (88%)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0.2968, Accuracy: 9275/10693 (87%), Positive accuracy: 3676/4501 (82%), Negative accuracy: 5599/6192 (90%)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0.2970, Accuracy: 9242/10693 (86%), Positive accuracy: 3705/4501 (82%), Negative accuracy: 5537/6192 (89%)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0.3034, Accuracy: 9241/10693 (86%), Positive accuracy: 3505/4501 (78%), Negative accuracy: 5736/6192 (93%)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0.2934, Accuracy: 9262/10693 (87%), Positive accuracy: 3707/4501 (82%), Negative accuracy: 5555/6192 (90%)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0.2959, Accuracy: 9253/10693 (87%), Positive accuracy: 3879/4501 (86%), Negative accuracy: 5374/6192 (87%)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0.2848, Accuracy: 9288/10693 (87%), Positive accuracy: 3742/4501 (83%), Negative accuracy: 5546/6192 (90%)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0.3103, Accuracy: 9092/10693 (85%), Positive accuracy: 3893/4501 (86%), Negative accuracy: 5199/6192 (84%)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0.4183, Accuracy: 8491/10693 (79%), Positive accuracy: 3128/4501 (69%), Negative accuracy: 5363/6192 (87%), f1 score: 0.7933 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0.3449, Accuracy: 9098/10693 (85%), Positive accuracy: 3800/4501 (84%), Negative accuracy: 5298/6192 (86%), f1 score: 0.8447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0.3173, Accuracy: 9218/10693 (86%), Positive accuracy: 3724/4501 (83%), Negative accuracy: 5494/6192 (89%), f1 score: 0.8588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0.3141, Accuracy: 9238/10693 (86%), Positive accuracy: 3929/4501 (87%), Negative accuracy: 5309/6192 (86%), f1 score: 0.8575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0.3059, Accuracy: 9242/10693 (86%), Positive accuracy: 3674/4501 (82%), Negative accuracy: 5568/6192 (90%), f1 score: 0.8627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0.3027, Accuracy: 9268/10693 (87%), Positive accuracy: 3808/4501 (85%), Negative accuracy: 5460/6192 (88%), f1 score: 0.8624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0.3030, Accuracy: 9236/10693 (86%), Positive accuracy: 3670/4501 (82%), Negative accuracy: 5566/6192 (90%), f1 score: 0.8621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0.3002, Accuracy: 9276/10693 (87%), Positive accuracy: 3763/4501 (84%), Negative accuracy: 5513/6192 (89%), f1 score: 0.864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0.3011, Accuracy: 9246/10693 (86%), Positive accuracy: 3706/4501 (82%), Negative accuracy: 5540/6192 (89%), f1 score: 0.8623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0.2997, Accuracy: 9266/10693 (87%), Positive accuracy: 3753/4501 (83%), Negative accuracy: 5513/6192 (89%), f1 score: 0.8633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0.4101, Accuracy: 8590/10693 (80%), Positive accuracy: 3631/4501 (81%), Negative accuracy: 4959/6192 (80%), f1 score: 0.7952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0.3611, Accuracy: 8975/10693 (84%), Positive accuracy: 4016/4501 (89%), Negative accuracy: 4959/6192 (80%), f1 score: 0.8317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0.3240, Accuracy: 9171/10693 (86%), Positive accuracy: 3952/4501 (88%), Negative accuracy: 5219/6192 (84%), f1 score: 0.8506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0.3378, Accuracy: 9080/10693 (85%), Positive accuracy: 4113/4501 (91%), Negative accuracy: 4967/6192 (80%), f1 score: 0.8418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0.3073, Accuracy: 9258/10693 (87%), Positive accuracy: 3916/4501 (87%), Negative accuracy: 5342/6192 (86%), f1 score: 0.8596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0.3149, Accuracy: 9201/10693 (86%), Positive accuracy: 4022/4501 (89%), Negative accuracy: 5179/6192 (84%), f1 score: 0.8531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0.3036, Accuracy: 9275/10693 (87%), Positive accuracy: 3914/4501 (87%), Negative accuracy: 5361/6192 (87%), f1 score: 0.8614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0.3074, Accuracy: 9258/10693 (87%), Positive accuracy: 3984/4501 (89%), Negative accuracy: 5274/6192 (85%), f1 score: 0.8589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0.3043, Accuracy: 9274/10693 (87%), Positive accuracy: 3952/4501 (88%), Negative accuracy: 5322/6192 (86%), f1 score: 0.8608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0.3071, Accuracy: 9255/10693 (87%), Positive accuracy: 3984/4501 (89%), Negative accuracy: 5271/6192 (85%), f1 score: 0.8586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0.3275, Accuracy: 9135/10693 (85%), Positive accuracy: 3762/4501 (84%), Negative accuracy: 5373/6192 (87%), f1 score: 0.8492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0.3311, Accuracy: 9234/10693 (86%), Positive accuracy: 3579/4501 (80%), Negative accuracy: 5655/6192 (91%), f1 score: 0.8646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0.3250, Accuracy: 9226/10693 (86%), Positive accuracy: 3634/4501 (81%), Negative accuracy: 5592/6192 (90%), f1 score: 0.8620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0.3075, Accuracy: 9249/10693 (86%), Positive accuracy: 3783/4501 (84%), Negative accuracy: 5466/6192 (88%), f1 score: 0.8609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0.3276, Accuracy: 9252/10693 (87%), Positive accuracy: 3584/4501 (80%), Negative accuracy: 5668/6192 (92%), f1 score: 0.8666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0.3239, Accuracy: 9208/10693 (86%), Positive accuracy: 4008/4501 (89%), Negative accuracy: 5200/6192 (84%), f1 score: 0.8539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0.3242, Accuracy: 9253/10693 (87%), Positive accuracy: 3600/4501 (80%), Negative accuracy: 5653/6192 (91%), f1 score: 0.8661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endParaRPr lang="en-US" dirty="0"/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endParaRPr lang="en-US" dirty="0"/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endParaRPr lang="en-US" dirty="0"/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33133111-A6D4-2F48-8355-598B41B1DAFB}">
      <dgm:prSet/>
      <dgm:spPr/>
      <dgm:t>
        <a:bodyPr/>
        <a:lstStyle/>
        <a:p>
          <a:r>
            <a:rPr lang="en-US"/>
            <a:t>Test set: Average loss: 0.3130, Accuracy: 9256/10693 (87%), Positive accuracy: 3840/4501 (85%), Negative accuracy: 5416/6192 (87%), f1 score: 0.8605</a:t>
          </a:r>
          <a:endParaRPr lang="en-US" dirty="0"/>
        </a:p>
      </dgm:t>
    </dgm:pt>
    <dgm:pt modelId="{D608D41C-8191-DD4A-962C-7CBD8D989FD7}" type="parTrans" cxnId="{C7B346ED-1C08-2347-B41B-392077F3AEFB}">
      <dgm:prSet/>
      <dgm:spPr/>
      <dgm:t>
        <a:bodyPr/>
        <a:lstStyle/>
        <a:p>
          <a:endParaRPr lang="en-US"/>
        </a:p>
      </dgm:t>
    </dgm:pt>
    <dgm:pt modelId="{464658C7-65B9-B847-A351-E58232D55F3B}" type="sibTrans" cxnId="{C7B346ED-1C08-2347-B41B-392077F3AEFB}">
      <dgm:prSet/>
      <dgm:spPr/>
      <dgm:t>
        <a:bodyPr/>
        <a:lstStyle/>
        <a:p>
          <a:endParaRPr lang="en-US"/>
        </a:p>
      </dgm:t>
    </dgm:pt>
    <dgm:pt modelId="{ED10009F-700A-4F4B-BA05-49C3D5DAE82D}">
      <dgm:prSet/>
      <dgm:spPr/>
      <dgm:t>
        <a:bodyPr/>
        <a:lstStyle/>
        <a:p>
          <a:r>
            <a:rPr lang="en-US"/>
            <a:t>Test set: Average loss: 0.3096, Accuracy: 9262/10693 (87%), Positive accuracy: 3735/4501 (83%), Negative accuracy: 5527/6192 (89%), f1 score: 0.8633</a:t>
          </a:r>
          <a:endParaRPr lang="en-US" dirty="0"/>
        </a:p>
      </dgm:t>
    </dgm:pt>
    <dgm:pt modelId="{FCC1FFCA-0BF1-9049-83A3-51618417B162}" type="parTrans" cxnId="{B0CB8E55-817E-D245-A103-99614CF6C803}">
      <dgm:prSet/>
      <dgm:spPr/>
      <dgm:t>
        <a:bodyPr/>
        <a:lstStyle/>
        <a:p>
          <a:endParaRPr lang="en-US"/>
        </a:p>
      </dgm:t>
    </dgm:pt>
    <dgm:pt modelId="{0AB0E380-14DB-BC41-9214-0BCAE5471FEE}" type="sibTrans" cxnId="{B0CB8E55-817E-D245-A103-99614CF6C803}">
      <dgm:prSet/>
      <dgm:spPr/>
      <dgm:t>
        <a:bodyPr/>
        <a:lstStyle/>
        <a:p>
          <a:endParaRPr lang="en-US"/>
        </a:p>
      </dgm:t>
    </dgm:pt>
    <dgm:pt modelId="{A6BA9069-E421-D948-94F7-441D8FE2B3A2}">
      <dgm:prSet/>
      <dgm:spPr/>
      <dgm:t>
        <a:bodyPr/>
        <a:lstStyle/>
        <a:p>
          <a:r>
            <a:rPr lang="en-US"/>
            <a:t>Test set: Average loss: 0.3145, Accuracy: 9251/10693 (87%), Positive accuracy: 3704/4501 (82%), Negative accuracy: 5547/6192 (90%), f1 score: 0.8629</a:t>
          </a:r>
          <a:endParaRPr lang="en-US" dirty="0"/>
        </a:p>
      </dgm:t>
    </dgm:pt>
    <dgm:pt modelId="{D3E6FB28-7DC0-3C41-A4F6-A8F5406BDA0F}" type="parTrans" cxnId="{AFBEA8BE-5B06-C240-96B1-46B99D3D33C3}">
      <dgm:prSet/>
      <dgm:spPr/>
      <dgm:t>
        <a:bodyPr/>
        <a:lstStyle/>
        <a:p>
          <a:endParaRPr lang="en-US"/>
        </a:p>
      </dgm:t>
    </dgm:pt>
    <dgm:pt modelId="{C450621B-3E51-9B41-9C7D-82276DEBEE10}" type="sibTrans" cxnId="{AFBEA8BE-5B06-C240-96B1-46B99D3D33C3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E9D5FA25-84AE-F44A-823C-CAA0E33373B8}" type="presOf" srcId="{A6BA9069-E421-D948-94F7-441D8FE2B3A2}" destId="{B2039A61-2C30-0F42-89F5-35C43CDEF990}" srcOrd="0" destOrd="1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0CB8E55-817E-D245-A103-99614CF6C803}" srcId="{6CD0E009-5E47-4BFF-B015-541923218A9B}" destId="{ED10009F-700A-4F4B-BA05-49C3D5DAE82D}" srcOrd="1" destOrd="0" parTransId="{FCC1FFCA-0BF1-9049-83A3-51618417B162}" sibTransId="{0AB0E380-14DB-BC41-9214-0BCAE5471FEE}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C4AB262-D293-204C-9C50-061E9749FE3A}" type="presOf" srcId="{ED10009F-700A-4F4B-BA05-49C3D5DAE82D}" destId="{FC935797-0B2A-944D-8EED-50C8DBC8CD75}" srcOrd="0" destOrd="1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FBEA8BE-5B06-C240-96B1-46B99D3D33C3}" srcId="{E6FBF68B-0152-4C07-A2D7-1B5D6C91E7E0}" destId="{A6BA9069-E421-D948-94F7-441D8FE2B3A2}" srcOrd="1" destOrd="0" parTransId="{D3E6FB28-7DC0-3C41-A4F6-A8F5406BDA0F}" sibTransId="{C450621B-3E51-9B41-9C7D-82276DEBEE10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53BBBDE9-78E7-0B4D-8064-0AA6637CA97B}" type="presOf" srcId="{33133111-A6D4-2F48-8355-598B41B1DAFB}" destId="{134A5D19-EA69-5A4A-AA76-B70E68C8C6B4}" srcOrd="0" destOrd="1" presId="urn:microsoft.com/office/officeart/2016/7/layout/VerticalHollowActionList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C7B346ED-1C08-2347-B41B-392077F3AEFB}" srcId="{3619C723-F738-472D-A393-7E4E3632509F}" destId="{33133111-A6D4-2F48-8355-598B41B1DAFB}" srcOrd="1" destOrd="0" parTransId="{D608D41C-8191-DD4A-962C-7CBD8D989FD7}" sibTransId="{464658C7-65B9-B847-A351-E58232D55F3B}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0.3705, Accuracy: 8963/10693 (84%), Positive accuracy: 3117/4501 (69%), Negative accuracy: 5846/6192 (94%)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0.3174, Accuracy: 9185/10693 (86%), Positive accuracy: 3757/4501 (83%), Negative accuracy: 5428/6192 (88%)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0.3065, Accuracy: 9223/10693 (86%), Positive accuracy: 3755/4501 (83%), Negative accuracy: 5468/6192 (88%)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0.2968, Accuracy: 9275/10693 (87%), Positive accuracy: 3676/4501 (82%), Negative accuracy: 5599/6192 (90%)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0.2970, Accuracy: 9242/10693 (86%), Positive accuracy: 3705/4501 (82%), Negative accuracy: 5537/6192 (89%)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0.3034, Accuracy: 9241/10693 (86%), Positive accuracy: 3505/4501 (78%), Negative accuracy: 5736/6192 (93%)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0.2934, Accuracy: 9262/10693 (87%), Positive accuracy: 3707/4501 (82%), Negative accuracy: 5555/6192 (90%)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0.2959, Accuracy: 9253/10693 (87%), Positive accuracy: 3879/4501 (86%), Negative accuracy: 5374/6192 (87%)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0.2848, Accuracy: 9288/10693 (87%), Positive accuracy: 3742/4501 (83%), Negative accuracy: 5546/6192 (90%)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0.3103, Accuracy: 9092/10693 (85%), Positive accuracy: 3893/4501 (86%), Negative accuracy: 5199/6192 (84%)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0.4541, Accuracy: 9151/10693 (86%), Positive accuracy: 3555/4501 (79%), Negative accuracy: 5596/6192 (90%)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0.4076, Accuracy: 9019/10693 (84%), Positive accuracy: 4011/4501 (89%), Negative accuracy: 5008/6192 (81%)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0.3927, Accuracy: 9104/10693 (85%), Positive accuracy: 3998/4501 (89%), Negative accuracy: 5106/6192 (82%)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0.3794, Accuracy: 9195/10693 (86%), Positive accuracy: 3949/4501 (88%), Negative accuracy: 5246/6192 (85%)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0.3815, Accuracy: 9189/10693 (86%), Positive accuracy: 3922/4501 (87%), Negative accuracy: 5267/6192 (85%)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0.3806, Accuracy: 9262/10693 (87%), Positive accuracy: 3805/4501 (85%), Negative accuracy: 5457/6192 (88%)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0.3776, Accuracy: 9177/10693 (86%), Positive accuracy: 3986/4501 (89%), Negative accuracy: 5191/6192 (84%)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0.3809, Accuracy: 9108/10693 (85%), Positive accuracy: 4116/4501 (91%), Negative accuracy: 4992/6192 (81%)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0.3659, Accuracy: 9251/10693 (87%), Positive accuracy: 3900/4501 (87%), Negative accuracy: 5351/6192 (86%)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0.3947, Accuracy: 8975/10693 (84%), Positive accuracy: 4104/4501 (91%), Negative accuracy: 4871/6192 (79%)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0.4101, Accuracy: 8590/10693 (80%), Positive accuracy: 3631/4501 (81%), Negative accuracy: 4959/6192 (80%), f1 score: 0.7952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0.3611, Accuracy: 8975/10693 (84%), Positive accuracy: 4016/4501 (89%), Negative accuracy: 4959/6192 (80%), f1 score: 0.8317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0.3240, Accuracy: 9171/10693 (86%), Positive accuracy: 3952/4501 (88%), Negative accuracy: 5219/6192 (84%), f1 score: 0.8506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0.3378, Accuracy: 9080/10693 (85%), Positive accuracy: 4113/4501 (91%), Negative accuracy: 4967/6192 (80%), f1 score: 0.8418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0.3073, Accuracy: 9258/10693 (87%), Positive accuracy: 3916/4501 (87%), Negative accuracy: 5342/6192 (86%), f1 score: 0.8596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0.3149, Accuracy: 9201/10693 (86%), Positive accuracy: 4022/4501 (89%), Negative accuracy: 5179/6192 (84%), f1 score: 0.8531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0.3036, Accuracy: 9275/10693 (87%), Positive accuracy: 3914/4501 (87%), Negative accuracy: 5361/6192 (87%), f1 score: 0.8614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0.3074, Accuracy: 9258/10693 (87%), Positive accuracy: 3984/4501 (89%), Negative accuracy: 5274/6192 (85%), f1 score: 0.8589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0.3043, Accuracy: 9274/10693 (87%), Positive accuracy: 3952/4501 (88%), Negative accuracy: 5322/6192 (86%), f1 score: 0.8608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0.3071, Accuracy: 9255/10693 (87%), Positive accuracy: 3984/4501 (89%), Negative accuracy: 5271/6192 (85%), f1 score: 0.8586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0.3767, Accuracy: 7706/9374 (82%), Positive accuracy: 2831/3527 (80%), Negative accuracy: 4875/5847 (83%), f1 score: 0.8045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0.3244, Accuracy: 8050/9374 (86%), Positive accuracy: 3267/3527 (93%), Negative accuracy: 4783/5847 (82%), f1 score: 0.8403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0.3577, Accuracy: 7941/9374 (85%), Positive accuracy: 3390/3527 (96%), Negative accuracy: 4551/5847 (78%), f1 score: 0.8290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0.3628, Accuracy: 7933/9374 (85%), Positive accuracy: 3405/3527 (97%), Negative accuracy: 4528/5847 (77%), f1 score: 0.8284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0.3829, Accuracy: 7892/9374 (84%), Positive accuracy: 3431/3527 (97%), Negative accuracy: 4461/5847 (76%), f1 score: 0.8246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0.3854, Accuracy: 7894/9374 (84%), Positive accuracy: 3436/3527 (97%), Negative accuracy: 4458/5847 (76%), f1 score: 0.8249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0.3826, Accuracy: 7911/9374 (84%), Positive accuracy: 3432/3527 (97%), Negative accuracy: 4479/5847 (77%), f1 score: 0.8265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0.3980, Accuracy: 7872/9374 (84%), Positive accuracy: 3442/3527 (98%), Negative accuracy: 4430/5847 (76%), f1 score: 0.8228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0.3968, Accuracy: 7877/9374 (84%), Positive accuracy: 3441/3527 (98%), Negative accuracy: 4436/5847 (76%), f1 score: 0.8232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0.3924, Accuracy: 7886/9374 (84%), Positive accuracy: 3439/3527 (98%), Negative accuracy: 4447/5847 (76%), f1 score: 0.8241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endParaRPr lang="en-US" dirty="0"/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0.4455, Accuracy: 8218/10693 (77%), Positive accuracy: 4400/4501 (98%), Negative accuracy: 3818/6192 (62%), f1 score: 0.7794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0.2958, Accuracy: 9198/10693 (86%), Positive accuracy: 3882/4501 (86%), Negative accuracy: 5316/6192 (86%), f1 score: 0.8539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0.2933, Accuracy: 9201/10693 (86%), Positive accuracy: 3844/4501 (85%), Negative accuracy: 5357/6192 (87%), f1 score: 0.8548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0.2868, Accuracy: 9228/10693 (86%), Positive accuracy: 3808/4501 (85%), Negative accuracy: 5420/6192 (88%), f1 score: 0.8582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0.3000, Accuracy: 9235/10693 (86%), Positive accuracy: 3463/4501 (77%), Negative accuracy: 5772/6192 (93%), f1 score: 0.8691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0.2890, Accuracy: 9261/10693 (87%), Positive accuracy: 3583/4501 (80%), Negative accuracy: 5678/6192 (92%), f1 score: 0.8676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0.2850, Accuracy: 9245/10693 (86%), Positive accuracy: 3783/4501 (84%), Negative accuracy: 5462/6192 (88%), f1 score: 0.8604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0.2922, Accuracy: 9260/10693 (87%), Positive accuracy: 3521/4501 (78%), Negative accuracy: 5739/6192 (93%), f1 score: 0.8698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0.2840, Accuracy: 9268/10693 (87%), Positive accuracy: 3702/4501 (82%), Negative accuracy: 5566/6192 (90%), f1 score: 0.8648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07D7FA54-4591-D243-9DF5-D242626BEDE9}">
      <dgm:prSet/>
      <dgm:spPr/>
      <dgm:t>
        <a:bodyPr/>
        <a:lstStyle/>
        <a:p>
          <a:r>
            <a:rPr lang="en-US"/>
            <a:t>Test set: Average loss: 0.4934, Accuracy: 7921/10693 (74%), Positive accuracy: 3705/4501 (82%), Negative accuracy: 4216/6192 (68%), f1 score: 0.7347</a:t>
          </a:r>
          <a:endParaRPr lang="en-US" dirty="0"/>
        </a:p>
      </dgm:t>
    </dgm:pt>
    <dgm:pt modelId="{14EF2A61-9EA1-F641-A56F-33C2314E3072}" type="parTrans" cxnId="{C6C9238C-2879-B642-A3FD-BC72D0DF3CD7}">
      <dgm:prSet/>
      <dgm:spPr/>
      <dgm:t>
        <a:bodyPr/>
        <a:lstStyle/>
        <a:p>
          <a:endParaRPr lang="en-US"/>
        </a:p>
      </dgm:t>
    </dgm:pt>
    <dgm:pt modelId="{BF87DBF9-89A6-C741-9EEA-C8B0D5B7D116}" type="sibTrans" cxnId="{C6C9238C-2879-B642-A3FD-BC72D0DF3CD7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C6C9238C-2879-B642-A3FD-BC72D0DF3CD7}" srcId="{E75E5C0A-4EB1-4D2F-A474-417EF8A227E2}" destId="{07D7FA54-4591-D243-9DF5-D242626BEDE9}" srcOrd="1" destOrd="0" parTransId="{14EF2A61-9EA1-F641-A56F-33C2314E3072}" sibTransId="{BF87DBF9-89A6-C741-9EEA-C8B0D5B7D116}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42F152D3-A650-0848-8009-193246BA9091}" type="presOf" srcId="{07D7FA54-4591-D243-9DF5-D242626BEDE9}" destId="{894368BB-AC19-4B47-A339-C8F8BDB80C00}" srcOrd="0" destOrd="1" presId="urn:microsoft.com/office/officeart/2016/7/layout/VerticalHollowActionList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0.4541, Accuracy: 9151/10693 (86%), Positive accuracy: 3555/4501 (79%), Negative accuracy: 5596/6192 (90%)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0.4076, Accuracy: 9019/10693 (84%), Positive accuracy: 4011/4501 (89%), Negative accuracy: 5008/6192 (81%)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0.3927, Accuracy: 9104/10693 (85%), Positive accuracy: 3998/4501 (89%), Negative accuracy: 5106/6192 (82%)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0.3794, Accuracy: 9195/10693 (86%), Positive accuracy: 3949/4501 (88%), Negative accuracy: 5246/6192 (85%)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0.3815, Accuracy: 9189/10693 (86%), Positive accuracy: 3922/4501 (87%), Negative accuracy: 5267/6192 (85%)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0.3806, Accuracy: 9262/10693 (87%), Positive accuracy: 3805/4501 (85%), Negative accuracy: 5457/6192 (88%)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0.3776, Accuracy: 9177/10693 (86%), Positive accuracy: 3986/4501 (89%), Negative accuracy: 5191/6192 (84%)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0.3809, Accuracy: 9108/10693 (85%), Positive accuracy: 4116/4501 (91%), Negative accuracy: 4992/6192 (81%)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0.3659, Accuracy: 9251/10693 (87%), Positive accuracy: 3900/4501 (87%), Negative accuracy: 5351/6192 (86%)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0.3947, Accuracy: 8975/10693 (84%), Positive accuracy: 4104/4501 (91%), Negative accuracy: 4871/6192 (79%)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0.4657, Accuracy: 7517/9374 (80%), Positive accuracy: 3444/3527 (98%), Negative accuracy: 4073/5847 (70%)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0.3296, Accuracy: 8090/9374 (86%), Positive accuracy: 3302/3527 (94%), Negative accuracy: 4788/5847 (82%)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0.3076, Accuracy: 8211/9374 (88%), Positive accuracy: 3258/3527 (92%), Negative accuracy: 4953/5847 (85%)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0.3198, Accuracy: 8136/9374 (87%), Positive accuracy: 3322/3527 (94%), Negative accuracy: 4814/5847 (82%)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0.3199, Accuracy: 8171/9374 (87%), Positive accuracy: 3347/3527 (95%), Negative accuracy: 4824/5847 (83%)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0.6266, Accuracy: 7118/9374 (76%), Positive accuracy: 3495/3527 (99%), Negative accuracy: 3623/5847 (62%)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0.4207, Accuracy: 7892/9374 (84%), Positive accuracy: 3444/3527 (98%), Negative accuracy: 4448/5847 (76%)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0.5323, Accuracy: 7602/9374 (81%), Positive accuracy: 3490/3527 (99%), Negative accuracy: 4112/5847 (70%)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0.3661, Accuracy: 8060/9374 (86%), Positive accuracy: 3399/3527 (96%), Negative accuracy: 4661/5847 (80%)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0.3620, Accuracy: 8095/9374 (86%), Positive accuracy: 3395/3527 (96%), Negative accuracy: 4700/5847 (80%)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0.2378, Accuracy: 7417/8088 (92%), Positive accuracy: 3994/4089 (98%), Negative accuracy: 3423/3999 (86%), f1 score: 0.9208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0.1517, Accuracy: 7602/8088 (94%), Positive accuracy: 3818/4089 (93%), Negative accuracy: 3784/3999 (95%), f1 score: 0.9399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0.1354, Accuracy: 7656/8088 (95%), Positive accuracy: 3811/4089 (93%), Negative accuracy: 3845/3999 (96%), f1 score: 0.9467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0.1279, Accuracy: 7674/8088 (95%), Positive accuracy: 3860/4089 (94%), Negative accuracy: 3814/3999 (95%), f1 score: 0.9488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0.1262, Accuracy: 7679/8088 (95%), Positive accuracy: 3842/4089 (94%), Negative accuracy: 3837/3999 (96%), f1 score: 0.9494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0.1250, Accuracy: 7680/8088 (95%), Positive accuracy: 3844/4089 (94%), Negative accuracy: 3836/3999 (96%), f1 score: 0.9495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0.1237, Accuracy: 7695/8088 (95%), Positive accuracy: 3856/4089 (94%), Negative accuracy: 3839/3999 (96%), f1 score: 0.9514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0.1225, Accuracy: 7699/8088 (95%), Positive accuracy: 3855/4089 (94%), Negative accuracy: 3844/3999 (96%), f1 score: 0.9519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0.1233, Accuracy: 7689/8088 (95%), Positive accuracy: 3836/4089 (94%), Negative accuracy: 3853/3999 (96%), f1 score: 0.9507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0.1226, Accuracy: 7693/8088 (95%), Positive accuracy: 3844/4089 (94%), Negative accuracy: 3849/3999 (96%), f1 score: 0.9512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0.1819, Accuracy: 7547/8088 (93%), Positive accuracy: 3750/4089 (92%), Negative accuracy: 3797/3999 (95%)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0.1541, Accuracy: 7618/8088 (94%), Positive accuracy: 3785/4089 (93%), Negative accuracy: 3833/3999 (96%)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0.1525, Accuracy: 7597/8088 (94%), Positive accuracy: 3856/4089 (94%), Negative accuracy: 3741/3999 (94%)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0.1614, Accuracy: 7579/8088 (94%), Positive accuracy: 3701/4089 (91%), Negative accuracy: 3878/3999 (97%)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0.1428, Accuracy: 7649/8088 (95%), Positive accuracy: 3782/4089 (92%), Negative accuracy: 3867/3999 (97%)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0.1375, Accuracy: 7682/8088 (95%), Positive accuracy: 3899/4089 (95%), Negative accuracy: 3783/3999 (95%)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0.1284, Accuracy: 7695/8088 (95%), Positive accuracy: 3854/4089 (94%), Negative accuracy: 3841/3999 (96%)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0.1229, Accuracy: 7707/8088 (95%), Positive accuracy: 3848/4089 (94%), Negative accuracy: 3859/3999 (96%)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highlight>
                <a:srgbClr val="FFFF00"/>
              </a:highlight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0.1218, Accuracy: 7726/8088 (96%), Positive accuracy: 3890/4089 (95%), Negative accuracy: 3836/3999 (96%)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0.1481, Accuracy: 7624/8088 (94%), Positive accuracy: 3730/4089 (91%), Negative accuracy: 3894/3999 (97%)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0.2132, Accuracy: 7494/8141 (92%), Positive accuracy: 3708/4091 (91%), Negative accuracy: 3786/4050 (93%)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0.1961, Accuracy: 7578/8141 (93%), Positive accuracy: 3758/4091 (92%), Negative accuracy: 3820/4050 (94%)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0.2138, Accuracy: 7468/8141 (92%), Positive accuracy: 3680/4091 (90%), Negative accuracy: 3788/4050 (94%)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0.2127, Accuracy: 7464/8141 (92%), Positive accuracy: 3558/4091 (87%), Negative accuracy: 3906/4050 (96%)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0.1930, Accuracy: 7529/8141 (92%), Positive accuracy: 3642/4091 (89%), Negative accuracy: 3887/4050 (96%)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0.1898, Accuracy: 7552/8141 (93%), Positive accuracy: 3716/4091 (91%), Negative accuracy: 3836/4050 (95%)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0.2311, Accuracy: 7361/8141 (90%), Positive accuracy: 3864/4091 (94%), Negative accuracy: 3497/4050 (86%)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0.1972, Accuracy: 7506/8141 (92%), Positive accuracy: 3652/4091 (89%), Negative accuracy: 3854/4050 (95%)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0.1661, Accuracy: 7637/8141 (94%), Positive accuracy: 3820/4091 (93%), Negative accuracy: 3817/4050 (94%)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0.1481, Accuracy: 7624/8088 (94%), Positive accuracy: 3730/4089 (91%), Negative accuracy: 3894/3999 (97%)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0.2094, Accuracy: 7520/8141 (92%), Positive accuracy: 3649/4091 (89%), Negative accuracy: 3871/4050 (96%)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0.1931, Accuracy: 7592/8141 (93%), Positive accuracy: 3803/4091 (93%), Negative accuracy: 3789/4050 (94%)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0.1971, Accuracy: 7519/8141 (92%), Positive accuracy: 3709/4091 (91%), Negative accuracy: 3810/4050 (94%)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0.2094, Accuracy: 7460/8141 (92%), Positive accuracy: 3545/4091 (87%), Negative accuracy: 3915/4050 (97%)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0.1815, Accuracy: 7551/8141 (93%), Positive accuracy: 3677/4091 (90%), Negative accuracy: 3874/4050 (96%)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0.1914, Accuracy: 7535/8141 (93%), Positive accuracy: 3699/4091 (90%), Negative accuracy: 3836/4050 (95%)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0.2349, Accuracy: 7341/8141 (90%), Positive accuracy: 3852/4091 (94%), Negative accuracy: 3489/4050 (86%)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0.2130, Accuracy: 7452/8141 (92%), Positive accuracy: 3600/4091 (88%), Negative accuracy: 3852/4050 (95%) </a:t>
          </a:r>
          <a:br>
            <a:rPr lang="en-US" dirty="0"/>
          </a:br>
          <a:endParaRPr lang="en-US" dirty="0"/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highlight>
                <a:srgbClr val="FFFF00"/>
              </a:highlight>
            </a:rPr>
            <a:t>Epoch9</a:t>
          </a:r>
          <a:r>
            <a:rPr lang="en-US" dirty="0"/>
            <a:t>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0.1678, Accuracy: 7641/8141 (94%), Positive accuracy: 3829/4091 (94%), Negative accuracy: 3812/4050 (94%)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0.2100, Accuracy: 7471/8141 (92%), Positive accuracy: 3642/4091 (89%), Negative accuracy: 3829/4050 (95%)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0.2377, Accuracy: 7444/8141 (91%), Positive accuracy: 3462/4091 (85%), Negative accuracy: 3982/4050 (98%)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0.1481, Accuracy: 7687/8141 (94%), Positive accuracy: 3798/4091 (93%), Negative accuracy: 3889/4050 (96%)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0.1792, Accuracy: 7583/8141 (93%), Positive accuracy: 3614/4091 (88%), Negative accuracy: 3969/4050 (98%)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0.1493, Accuracy: 7668/8141 (94%), Positive accuracy: 3760/4091 (92%), Negative accuracy: 3908/4050 (96%)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0.1384, Accuracy: 7709/8141 (95%), Positive accuracy: 3780/4091 (92%), Negative accuracy: 3929/4050 (97%)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0.1377, Accuracy: 7753/8141 (95%), Positive accuracy: 3975/4091 (97%), Negative accuracy: 3778/4050 (93%)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0.1273, Accuracy: 7761/8141 (95%), Positive accuracy: 3861/4091 (94%), Negative accuracy: 3900/4050 (96%)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0.1439, Accuracy: 7678/8141 (94%), Positive accuracy: 3764/4091 (92%), Negative accuracy: 3914/4050 (97%)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highlight>
                <a:srgbClr val="FFFF00"/>
              </a:highlight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0.1194, Accuracy: 7773/8141 (95%), Positive accuracy: 3893/4091 (95%), Negative accuracy: 3880/4050 (96%)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0.1470, Accuracy: 7692/8141 (94%), Positive accuracy: 3718/4091 (91%), Negative accuracy: 3974/4050 (98%)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0.2261, Accuracy: 7444/8141 (91%), Positive accuracy: 3865/4091 (94%), Negative accuracy: 3579/4050 (88%), f1 score: 0.9153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0.1733, Accuracy: 7626/8141 (94%), Positive accuracy: 3896/4091 (95%), Negative accuracy: 3730/4050 (92%), f1 score: 0.9370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0.1474, Accuracy: 7703/8141 (95%), Positive accuracy: 3904/4091 (95%), Negative accuracy: 3799/4050 (94%), f1 score: 0.9463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0.1351, Accuracy: 7707/8141 (95%), Positive accuracy: 3839/4091 (94%), Negative accuracy: 3868/4050 (96%), f1 score: 0.9467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0.1333, Accuracy: 7705/8141 (95%), Positive accuracy: 3837/4091 (94%), Negative accuracy: 3868/4050 (96%), f1 score: 0.9465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0.1310, Accuracy: 7714/8141 (95%), Positive accuracy: 3833/4091 (94%), Negative accuracy: 3881/4050 (96%), f1 score: 0.9476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0.1272, Accuracy: 7736/8141 (95%), Positive accuracy: 3859/4091 (94%), Negative accuracy: 3877/4050 (96%), f1 score: 0.9503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</a:t>
          </a:r>
          <a:r>
            <a:rPr lang="en-US" dirty="0">
              <a:highlight>
                <a:srgbClr val="FFFF00"/>
              </a:highlight>
            </a:rPr>
            <a:t>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0.1277, Accuracy: 7721/8141 (95%), Positive accuracy: 3838/4091 (94%), Negative accuracy: 3883/4050 (96%), f1 score: 0.9485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0.1276, Accuracy: 7720/8141 (95%), Positive accuracy: 3848/4091 (94%), Negative accuracy: 3872/4050 (96%), f1 score: 0.9483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0.1274, Accuracy: 7721/8141 (95%), Positive accuracy: 3848/4091 (94%), Negative accuracy: 3873/4050 (96%), f1 score: 0.9484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0.2167, Accuracy: 7416/8141 (91%), Positive accuracy: 3694/4091 (90%), Negative accuracy: 3722/4050 (92%), f1 score: 0.9110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0.1626, Accuracy: 7625/8141 (94%), Positive accuracy: 3809/4091 (93%), Negative accuracy: 3816/4050 (94%), f1 score: 0.9366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0.1398, Accuracy: 7688/8141 (94%), Positive accuracy: 3835/4091 (94%), Negative accuracy: 3853/4050 (95%), f1 score: 0.9444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0.1343, Accuracy: 7700/8141 (95%), Positive accuracy: 3797/4091 (93%), Negative accuracy: 3903/4050 (96%), f1 score: 0.9461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0.1320, Accuracy: 7714/8141 (95%), Positive accuracy: 3845/4091 (94%), Negative accuracy: 3869/4050 (96%), f1 score: 0.9476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0.1294, Accuracy: 7708/8141 (95%), Positive accuracy: 3833/4091 (94%), Negative accuracy: 3875/4050 (96%), f1 score: 0.9469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0.1270, Accuracy: 7722/8141 (95%), Positive accuracy: 3851/4091 (94%), Negative accuracy: 3871/4050 (96%), f1 score: 0.9486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0.1267, Accuracy: 7726/8141 (95%), Positive accuracy: 3856/4091 (94%), Negative accuracy: 3870/4050 (96%), f1 score: 0.9490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0.1265, Accuracy: 7721/8141 (95%), Positive accuracy: 3841/4091 (94%), Negative accuracy: 3880/4050 (96%), f1 score: 0.9485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0.1263, Accuracy: 7722/8141 (95%), Positive accuracy: 3843/4091 (94%), Negative accuracy: 3879/4050 (96%), f1 score: 0.9486 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0.2154, Accuracy: 7491/8141 (92%), Positive accuracy: 3928/4091 (96%), Negative accuracy: 3563/4050 (88%), f1 score: 0.9218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0.1439, Accuracy: 7660/8141 (94%), Positive accuracy: 3819/4091 (93%), Negative accuracy: 3841/4050 (95%), f1 score: 0.9409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0.1260, Accuracy: 7737/8141 (95%), Positive accuracy: 3879/4091 (95%), Negative accuracy: 3858/4050 (95%), f1 score: 0.9504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0.1251, Accuracy: 7722/8141 (95%), Positive accuracy: 3854/4091 (94%), Negative accuracy: 3868/4050 (96%), f1 score: 0.9485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0.1222, Accuracy: 7744/8141 (95%), Positive accuracy: 3872/4091 (95%), Negative accuracy: 3872/4050 (96%), f1 score: 0.9512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0.1205, Accuracy: 7743/8141 (95%), Positive accuracy: 3870/4091 (95%), Negative accuracy: 3873/4050 (96%), f1 score: 0.9511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0.1219, Accuracy: 7731/8141 (95%), Positive accuracy: 3826/4091 (94%), Negative accuracy: 3905/4050 (96%), f1 score: 0.9498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0.1195, Accuracy: 7748/8141 (95%), Positive accuracy: 3869/4091 (95%), Negative accuracy: 3879/4050 (96%), f1 score: 0.9517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0.1189, Accuracy: 7744/8141 (95%), Positive accuracy: 3855/4091 (94%), Negative accuracy: 3889/4050 (96%), f1 score: 0.9513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0.1196, Accuracy: 7746/8141 (95%), Positive accuracy: 3849/4091 (94%), Negative accuracy: 3897/4050 (96%), f1 score: 0.9515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endParaRPr lang="en-US" dirty="0"/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0.3752, Accuracy: 8820/10693 (82%), Positive accuracy: 2989/4501 (66%), Negative accuracy: 5831/6192 (94%), f1 score: 0.8403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0.3122, Accuracy: 9253/10693 (87%), Positive accuracy: 3871/4501 (86%), Negative accuracy: 5382/6192 (87%), f1 score: 0.8597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0.3058, Accuracy: 9220/10693 (86%), Positive accuracy: 3641/4501 (81%), Negative accuracy: 5579/6192 (90%), f1 score: 0.8611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0.3018, Accuracy: 9242/10693 (86%), Positive accuracy: 3688/4501 (82%), Negative accuracy: 5554/6192 (90%), f1 score: 0.8623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0.3020, Accuracy: 9229/10693 (86%), Positive accuracy: 3648/4501 (81%), Negative accuracy: 5581/6192 (90%), f1 score: 0.8619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0.3001, Accuracy: 9232/10693 (86%), Positive accuracy: 3690/4501 (82%), Negative accuracy: 5542/6192 (90%), f1 score: 0.8611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0.2989, Accuracy: 9228/10693 (86%), Positive accuracy: 3794/4501 (84%), Negative accuracy: 5434/6192 (88%), f1 score: 0.8584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0.2984, Accuracy: 9235/10693 (86%), Positive accuracy: 3718/4501 (83%), Negative accuracy: 5517/6192 (89%), f1 score: 0.8608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0.2991, Accuracy: 9226/10693 (86%), Positive accuracy: 3684/4501 (82%), Negative accuracy: 5542/6192 (90%), f1 score: 0.8606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07D7FA54-4591-D243-9DF5-D242626BEDE9}">
      <dgm:prSet/>
      <dgm:spPr/>
      <dgm:t>
        <a:bodyPr/>
        <a:lstStyle/>
        <a:p>
          <a:r>
            <a:rPr lang="en-US" dirty="0"/>
            <a:t>Test set: Average loss: 0.4041, Accuracy: 8614/10693 (81%), Positive accuracy: 3332/4501 (74%), Negative accuracy: 5282/6192 (85%), f1 score: 0.8018</a:t>
          </a:r>
        </a:p>
      </dgm:t>
    </dgm:pt>
    <dgm:pt modelId="{14EF2A61-9EA1-F641-A56F-33C2314E3072}" type="parTrans" cxnId="{C6C9238C-2879-B642-A3FD-BC72D0DF3CD7}">
      <dgm:prSet/>
      <dgm:spPr/>
      <dgm:t>
        <a:bodyPr/>
        <a:lstStyle/>
        <a:p>
          <a:endParaRPr lang="en-US"/>
        </a:p>
      </dgm:t>
    </dgm:pt>
    <dgm:pt modelId="{BF87DBF9-89A6-C741-9EEA-C8B0D5B7D116}" type="sibTrans" cxnId="{C6C9238C-2879-B642-A3FD-BC72D0DF3CD7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C6C9238C-2879-B642-A3FD-BC72D0DF3CD7}" srcId="{E75E5C0A-4EB1-4D2F-A474-417EF8A227E2}" destId="{07D7FA54-4591-D243-9DF5-D242626BEDE9}" srcOrd="1" destOrd="0" parTransId="{14EF2A61-9EA1-F641-A56F-33C2314E3072}" sibTransId="{BF87DBF9-89A6-C741-9EEA-C8B0D5B7D116}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42F152D3-A650-0848-8009-193246BA9091}" type="presOf" srcId="{07D7FA54-4591-D243-9DF5-D242626BEDE9}" destId="{894368BB-AC19-4B47-A339-C8F8BDB80C00}" srcOrd="0" destOrd="1" presId="urn:microsoft.com/office/officeart/2016/7/layout/VerticalHollowActionList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0.2377, Accuracy: 7444/8141 (91%), Positive accuracy: 3462/4091 (85%), Negative accuracy: 3982/4050 (98%)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0.1481, Accuracy: 7687/8141 (94%), Positive accuracy: 3798/4091 (93%), Negative accuracy: 3889/4050 (96%)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0.1792, Accuracy: 7583/8141 (93%), Positive accuracy: 3614/4091 (88%), Negative accuracy: 3969/4050 (98%)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0.1493, Accuracy: 7668/8141 (94%), Positive accuracy: 3760/4091 (92%), Negative accuracy: 3908/4050 (96%)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0.1384, Accuracy: 7709/8141 (95%), Positive accuracy: 3780/4091 (92%), Negative accuracy: 3929/4050 (97%)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0.1377, Accuracy: 7753/8141 (95%), Positive accuracy: 3975/4091 (97%), Negative accuracy: 3778/4050 (93%)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0.1273, Accuracy: 7761/8141 (95%), Positive accuracy: 3861/4091 (94%), Negative accuracy: 3900/4050 (96%)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0.1439, Accuracy: 7678/8141 (94%), Positive accuracy: 3764/4091 (92%), Negative accuracy: 3914/4050 (97%)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0.1194, Accuracy: 7773/8141 (95%), Positive accuracy: 3893/4091 (95%), Negative accuracy: 3880/4050 (96%)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0.1470, Accuracy: 7692/8141 (94%), Positive accuracy: 3718/4091 (91%), Negative accuracy: 3974/4050 (98%)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0.1237, Accuracy: 7774/8141 (95%), Positive accuracy: 3939/4091 (96%), Negative accuracy: 3835/4050 (95%)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0.1908, Accuracy: 7412/8141 (91%), Positive accuracy: 4013/4091 (98%), Negative accuracy: 3399/4050 (84%)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Epoch13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0.1277, Accuracy: 7751/8141 (95%), Positive accuracy: 3800/4091 (93%), Negative accuracy: 3951/4050 (98%)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0.1385, Accuracy: 7717/8141 (95%), Positive accuracy: 3768/4091 (92%), Negative accuracy: 3949/4050 (98%)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0.1299, Accuracy: 7720/8141 (95%), Positive accuracy: 3857/4091 (94%), Negative accuracy: 3863/4050 (95%)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0.1571, Accuracy: 7526/8141 (92%), Positive accuracy: 3961/4091 (97%), Negative accuracy: 3565/4050 (88%)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0.1239, Accuracy: 7767/8141 (95%), Positive accuracy: 3944/4091 (96%), Negative accuracy: 3823/4050 (94%)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0.1511, Accuracy: 7670/8141 (94%), Positive accuracy: 3704/4091 (91%), Negative accuracy: 3966/4050 (98%)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  <a:highlight>
                <a:srgbClr val="FFFF00"/>
              </a:highlight>
            </a:rPr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0.1124, Accuracy: 7796/8141 (96%), Positive accuracy: 3891/4091 (95%), Negative accuracy: 3905/4050 (96%)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0.1174, Accuracy: 7774/8141 (95%), Positive accuracy: 3887/4091 (95%), Negative accuracy: 3887/4050 (96%)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0.1122, Accuracy: 7791/8141 (96%), Positive accuracy: 3907/4091 (96%), Negative accuracy: 3884/4050 (96%), f1 score: 0.9570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0.1056, Accuracy: 7785/8141 (96%), Positive accuracy: 3851/4091 (94%), Negative accuracy: 3934/4050 (97%), f1 score: 0.9564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0.0959, Accuracy: 7840/8141 (96%), Positive accuracy: 3875/4091 (95%), Negative accuracy: 3965/4050 (98%), f1 score: 0.9632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0.0868, Accuracy: 7859/8141 (97%), Positive accuracy: 3913/4091 (96%), Negative accuracy: 3946/4050 (97%), f1 score: 0.9654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0.0911, Accuracy: 7852/8141 (96%), Positive accuracy: 3896/4091 (95%), Negative accuracy: 3956/4050 (98%), f1 score: 0.9646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0.0813, Accuracy: 7877/8141 (97%), Positive accuracy: 3906/4091 (95%), Negative accuracy: 3971/4050 (98%), f1 score: 0.9677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0.0728, Accuracy: 7914/8141 (97%), Positive accuracy: 3936/4091 (96%), Negative accuracy: 3978/4050 (98%), f1 score: 0.9722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0.0728, Accuracy: 7914/8141 (97%), Positive accuracy: 3928/4091 (96%), Negative accuracy: 3986/4050 (98%), f1 score: 0.9722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  <a:highlight>
                <a:srgbClr val="FFFF00"/>
              </a:highlight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0.0691, Accuracy: 7923/8141 (97%), Positive accuracy: 3946/4091 (96%), Negative accuracy: 3977/4050 (98%), f1 score: 0.9733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0.0701, Accuracy: 7921/8141 (97%), Positive accuracy: 3939/4091 (96%), Negative accuracy: 3982/4050 (98%), f1 score: 0.9730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0.1174, Accuracy: 7765/8141 (95%), Positive accuracy: 3903/4091 (95%), Negative accuracy: 3862/4050 (95%), f1 score: 0.9538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0.1147, Accuracy: 7773/8141 (95%), Positive accuracy: 3898/4091 (95%), Negative accuracy: 3875/4050 (96%), f1 score: 0.9548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0.1173, Accuracy: 7778/8141 (96%), Positive accuracy: 3916/4091 (96%), Negative accuracy: 3862/4050 (95%), f1 score: 0.9554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0.1169, Accuracy: 7783/8141 (96%), Positive accuracy: 3899/4091 (95%), Negative accuracy: 3884/4050 (96%), f1 score: 0.9560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0.1144, Accuracy: 7782/8141 (96%), Positive accuracy: 3909/4091 (96%), Negative accuracy: 3873/4050 (96%), f1 score: 0.9559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0.1162, Accuracy: 7777/8141 (96%), Positive accuracy: 3910/4091 (96%), Negative accuracy: 3867/4050 (95%), f1 score: 0.9553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0.1152, Accuracy: 7784/8141 (96%), Positive accuracy: 3912/4091 (96%), Negative accuracy: 3872/4050 (96%), f1 score: 0.9561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0.1159, Accuracy: 7781/8141 (96%), Positive accuracy: 3913/4091 (96%), Negative accuracy: 3868/4050 (96%), f1 score: 0.9558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0.1156, Accuracy: 7783/8141 (96%), Positive accuracy: 3908/4091 (96%), Negative accuracy: 3875/4050 (96%), f1 score: 0.9560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  <a:highlight>
                <a:srgbClr val="FFFF00"/>
              </a:highlight>
            </a:rPr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0.1153, Accuracy: 7785/8141 (96%), Positive accuracy: 3909/4091 (96%), Negative accuracy: 3876/4050 (96%), f1 score: 0.9563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0.2239, Accuracy: 7435/8141 (91%), Positive accuracy: 3558/4091 (87%), Negative accuracy: 3877/4050 (96%)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0.2018, Accuracy: 7527/8141 (92%), Positive accuracy: 3703/4091 (91%), Negative accuracy: 3824/4050 (94%)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0.1916, Accuracy: 7538/8141 (93%), Positive accuracy: 3716/4091 (91%), Negative accuracy: 3822/4050 (94%)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0.1946, Accuracy: 7568/8141 (93%), Positive accuracy: 3730/4091 (91%), Negative accuracy: 3838/4050 (95%)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0.1780, Accuracy: 7587/8141 (93%), Positive accuracy: 3758/4091 (92%), Negative accuracy: 3829/4050 (95%)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0.1751, Accuracy: 7611/8141 (93%), Positive accuracy: 3765/4091 (92%), Negative accuracy: 3846/4050 (95%)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0.1761, Accuracy: 7627/8141 (94%), Positive accuracy: 3845/4091 (94%), Negative accuracy: 3782/4050 (93%)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0.1734, Accuracy: 7570/8141 (93%), Positive accuracy: 3699/4091 (90%), Negative accuracy: 3871/4050 (96%)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</a:t>
          </a:r>
          <a:r>
            <a:rPr lang="en-US" dirty="0">
              <a:highlight>
                <a:srgbClr val="FFFF00"/>
              </a:highlight>
            </a:rPr>
            <a:t>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0.2045, Accuracy: 7470/8141 (92%), Positive accuracy: 3698/4091 (90%), Negative accuracy: 3772/4050 (93%)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0.1667, Accuracy: 7618/8141 (94%), Positive accuracy: 3735/4091 (91%), Negative accuracy: 3883/4050 (96%)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0.1899, Accuracy: 7508/8141 (92%), Positive accuracy: 3604/4091 (88%), Negative accuracy: 3904/4050 (96%)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0.2355, Accuracy: 7374/8141 (91%), Positive accuracy: 3474/4091 (85%), Negative accuracy: 3900/4050 (96%)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Epoch13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0.1631, Accuracy: 7636/8141 (94%), Positive accuracy: 3786/4091 (93%), Negative accuracy: 3850/4050 (95%)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0.2125, Accuracy: 7443/8141 (91%), Positive accuracy: 3524/4091 (86%), Negative accuracy: 3919/4050 (97%)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0.1829, Accuracy: 7530/8141 (92%), Positive accuracy: 3635/4091 (89%), Negative accuracy: 3895/4050 (96%)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0.1654, Accuracy: 7658/8141 (94%), Positive accuracy: 3885/4091 (95%), Negative accuracy: 3773/4050 (93%)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0.1905, Accuracy: 7508/8141 (92%), Positive accuracy: 3599/4091 (88%), Negative accuracy: 3909/4050 (97%)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0.1977, Accuracy: 7500/8141 (92%), Positive accuracy: 3567/4091 (87%), Negative accuracy: 3933/4050 (97%)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0.1761, Accuracy: 7557/8141 (93%), Positive accuracy: 3684/4091 (90%), Negative accuracy: 3873/4050 (96%)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0.1738, Accuracy: 7566/8141 (93%), Positive accuracy: 3684/4091 (90%), Negative accuracy: 3882/4050 (96%)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0.1264, Accuracy: 7712/8141 (95%), Positive accuracy: 3830/4091 (94%), Negative accuracy: 3882/4050 (96%), f1 score: 0.9474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0.1248, Accuracy: 7721/8141 (95%), Positive accuracy: 3813/4091 (93%), Negative accuracy: 3908/4050 (96%), f1 score: 0.9486 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0.1206, Accuracy: 7714/8141 (95%), Positive accuracy: 3801/4091 (93%), Negative accuracy: 3913/4050 (97%), f1 score: 0.9478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0.1183, Accuracy: 7733/8141 (95%), Positive accuracy: 3847/4091 (94%), Negative accuracy: 3886/4050 (96%), f1 score: 0.9499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0.1212, Accuracy: 7717/8141 (95%), Positive accuracy: 3810/4091 (93%), Negative accuracy: 3907/4050 (96%), f1 score: 0.9481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0.1208, Accuracy: 7738/8141 (95%), Positive accuracy: 3862/4091 (94%), Negative accuracy: 3876/4050 (96%), f1 score: 0.9505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0.1171, Accuracy: 7736/8141 (95%), Positive accuracy: 3837/4091 (94%), Negative accuracy: 3899/4050 (96%), f1 score: 0.9503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0.1167, Accuracy: 7738/8141 (95%), Positive accuracy: 3836/4091 (94%), Negative accuracy: 3902/4050 (96%), f1 score: 0.9506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0.1172, Accuracy: 7743/8141 (95%), Positive accuracy: 3852/4091 (94%), Negative accuracy: 3891/4050 (96%), f1 score: 0.9512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0.1170, Accuracy: 7734/8141 (95%), Positive accuracy: 3831/4091 (94%), Negative accuracy: 3903/4050 (96%), f1 score: 0.9501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0.1173, Accuracy: 7740/8141 (95%), Positive accuracy: 3847/4091 (94%), Negative accuracy: 3893/4050 (96%), f1 score: 0.9508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0.1165, Accuracy: 7737/8141 (95%), Positive accuracy: 3841/4091 (94%), Negative accuracy: 3896/4050 (96%), f1 score: 0.9505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Epoch13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0.1167, Accuracy: 7739/8141 (95%), Positive accuracy: 3843/4091 (94%), Negative accuracy: 3896/4050 (96%), f1 score: 0.9507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0.1163, Accuracy: 7738/8141 (95%), Positive accuracy: 3841/4091 (94%), Negative accuracy: 3897/4050 (96%), f1 score: 0.9506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0.1166, Accuracy: 7740/8141 (95%), Positive accuracy: 3843/4091 (94%), Negative accuracy: 3897/4050 (96%), f1 score: 0.9508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0.1163, Accuracy: 7738/8141 (95%), Positive accuracy: 3838/4091 (94%), Negative accuracy: 3900/4050 (96%), f1 score: 0.9506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0.1164, Accuracy: 7737/8141 (95%), Positive accuracy: 3839/4091 (94%), Negative accuracy: 3898/4050 (96%), f1 score: 0.9505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0.1163, Accuracy: 7738/8141 (95%), Positive accuracy: 3839/4091 (94%), Negative accuracy: 3899/4050 (96%), f1 score: 0.9506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0.1163, Accuracy: 7739/8141 (95%), Positive accuracy: 3839/4091 (94%), Negative accuracy: 3900/4050 (96%), f1 score: 0.9507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0.1163, Accuracy: 7738/8141 (95%), Positive accuracy: 3838/4091 (94%), Negative accuracy: 3900/4050 (96%), f1 score: 0.9506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0.1251, Accuracy: 7729/8141 (95%), Positive accuracy: 3863/4091 (94%), Negative accuracy: 3866/4050 (95%), f1 score: 0.9494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0.1227, Accuracy: 7742/8141 (95%), Positive accuracy: 3874/4091 (95%), Negative accuracy: 3868/4050 (96%), f1 score: 0.9510 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  <a:highlight>
                <a:srgbClr val="FFFF00"/>
              </a:highlight>
            </a:rPr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0.1234, Accuracy: 7744/8141 (95%), Positive accuracy: 3884/4091 (95%), Negative accuracy: 3860/4050 (95%), f1 score: 0.9512 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0.1215, Accuracy: 7731/8141 (95%), Positive accuracy: 3856/4091 (94%), Negative accuracy: 3875/4050 (96%), f1 score: 0.9497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0.1205, Accuracy: 7731/8141 (95%), Positive accuracy: 3859/4091 (94%), Negative accuracy: 3872/4050 (96%), f1 score: 0.9496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0.1246, Accuracy: 7722/8141 (95%), Positive accuracy: 3863/4091 (94%), Negative accuracy: 3859/4050 (95%), f1 score: 0.9485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0.1270, Accuracy: 7729/8141 (95%), Positive accuracy: 3870/4091 (95%), Negative accuracy: 3859/4050 (95%), f1 score: 0.9494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0.1249, Accuracy: 7736/8141 (95%), Positive accuracy: 3875/4091 (95%), Negative accuracy: 3861/4050 (95%), f1 score: 0.9502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0.1251, Accuracy: 7734/8141 (95%), Positive accuracy: 3870/4091 (95%), Negative accuracy: 3864/4050 (95%), f1 score: 0.9500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0.1228, Accuracy: 7734/8141 (95%), Positive accuracy: 3866/4091 (95%), Negative accuracy: 3868/4050 (96%), f1 score: 0.9500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0.1227, Accuracy: 7737/8141 (95%), Positive accuracy: 3868/4091 (95%), Negative accuracy: 3869/4050 (96%), f1 score: 0.9504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0.1213, Accuracy: 7740/8141 (95%), Positive accuracy: 3871/4091 (95%), Negative accuracy: 3869/4050 (96%), f1 score: 0.9507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Epoch13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0.1223, Accuracy: 7738/8141 (95%), Positive accuracy: 3868/4091 (95%), Negative accuracy: 3870/4050 (96%), f1 score: 0.9505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0.1226, Accuracy: 7740/8141 (95%), Positive accuracy: 3875/4091 (95%), Negative accuracy: 3865/4050 (95%), f1 score: 0.9507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0.1222, Accuracy: 7741/8141 (95%), Positive accuracy: 3874/4091 (95%), Negative accuracy: 3867/4050 (95%), f1 score: 0.9509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0.1229, Accuracy: 7740/8141 (95%), Positive accuracy: 3877/4091 (95%), Negative accuracy: 3863/4050 (95%), f1 score: 0.9507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0.1229, Accuracy: 7740/8141 (95%), Positive accuracy: 3875/4091 (95%), Negative accuracy: 3865/4050 (95%), f1 score: 0.9507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0.1229, Accuracy: 7740/8141 (95%), Positive accuracy: 3876/4091 (95%), Negative accuracy: 3864/4050 (95%), f1 score: 0.9507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0.1229, Accuracy: 7741/8141 (95%), Positive accuracy: 3876/4091 (95%), Negative accuracy: 3865/4050 (95%), f1 score: 0.9509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0.1228, Accuracy: 7741/8141 (95%), Positive accuracy: 3875/4091 (95%), Negative accuracy: 3866/4050 (95%), f1 score: 0.9509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0.4183, Accuracy: 8491/10693 (79%), Positive accuracy: 3128/4501 (69%), Negative accuracy: 5363/6192 (87%), f1 score: 0.7933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0.3449, Accuracy: 9098/10693 (85%), Positive accuracy: 3800/4501 (84%), Negative accuracy: 5298/6192 (86%), f1 score: 0.8447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0.3173, Accuracy: 9218/10693 (86%), Positive accuracy: 3724/4501 (83%), Negative accuracy: 5494/6192 (89%), f1 score: 0.8588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0.3141, Accuracy: 9238/10693 (86%), Positive accuracy: 3929/4501 (87%), Negative accuracy: 5309/6192 (86%), f1 score: 0.8575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0.3059, Accuracy: 9242/10693 (86%), Positive accuracy: 3674/4501 (82%), Negative accuracy: 5568/6192 (90%), f1 score: 0.8627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0.3027, Accuracy: 9268/10693 (87%), Positive accuracy: 3808/4501 (85%), Negative accuracy: 5460/6192 (88%), f1 score: 0.8624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0.3030, Accuracy: 9236/10693 (86%), Positive accuracy: 3670/4501 (82%), Negative accuracy: 5566/6192 (90%), f1 score: 0.8621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0.3002, Accuracy: 9276/10693 (87%), Positive accuracy: 3763/4501 (84%), Negative accuracy: 5513/6192 (89%), f1 score: 0.8642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0.3011, Accuracy: 9246/10693 (86%), Positive accuracy: 3706/4501 (82%), Negative accuracy: 5540/6192 (89%), f1 score: 0.8623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0.2997, Accuracy: 9266/10693 (87%), Positive accuracy: 3753/4501 (83%), Negative accuracy: 5513/6192 (89%), f1 score: 0.8633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0.1223, Accuracy: 7795/8141 (96%), Positive accuracy: 3893/4091 (95%), Negative accuracy: 3902/4050 (96%), f1 score: 0.9575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0.1210, Accuracy: 7746/8141 (95%), Positive accuracy: 3831/4091 (94%), Negative accuracy: 3915/4050 (97%), f1 score: 0.9516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0.1173, Accuracy: 7750/8141 (95%), Positive accuracy: 3812/4091 (93%), Negative accuracy: 3938/4050 (97%), f1 score: 0.9523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0.1067, Accuracy: 7797/8141 (96%), Positive accuracy: 3884/4091 (95%), Negative accuracy: 3913/4050 (97%), f1 score: 0.9578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0.1052, Accuracy: 7816/8141 (96%), Positive accuracy: 3930/4091 (96%), Negative accuracy: 3886/4050 (96%), f1 score: 0.9601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0.1023, Accuracy: 7812/8141 (96%), Positive accuracy: 3883/4091 (95%), Negative accuracy: 3929/4050 (97%), f1 score: 0.9596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0.1024, Accuracy: 7804/8141 (96%), Positive accuracy: 3863/4091 (94%), Negative accuracy: 3941/4050 (97%), f1 score: 0.9587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0.1011, Accuracy: 7824/8141 (96%), Positive accuracy: 3887/4091 (95%), Negative accuracy: 3937/4050 (97%), f1 score: 0.9611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0.1019, Accuracy: 7813/8141 (96%), Positive accuracy: 3873/4091 (95%), Negative accuracy: 3940/4050 (97%), f1 score: 0.9598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  <a:highlight>
                <a:srgbClr val="FFFF00"/>
              </a:highlight>
            </a:rPr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0.0978, Accuracy: 7841/8141 (96%), Positive accuracy: 3912/4091 (96%), Negative accuracy: 3929/4050 (97%), f1 score: 0.9632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0.1009, Accuracy: 7819/8141 (96%), Positive accuracy: 3887/4091 (95%), Negative accuracy: 3932/4050 (97%), f1 score: 0.9605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0.1011, Accuracy: 7814/8141 (96%), Positive accuracy: 3877/4091 (95%), Negative accuracy: 3937/4050 (97%), f1 score: 0.9599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Epoch13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0.1000, Accuracy: 7820/8141 (96%), Positive accuracy: 3883/4091 (95%), Negative accuracy: 3937/4050 (97%), f1 score: 0.9606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0.1002, Accuracy: 7823/8141 (96%), Positive accuracy: 3886/4091 (95%), Negative accuracy: 3937/4050 (97%), f1 score: 0.9610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0.0996, Accuracy: 7829/8141 (96%), Positive accuracy: 3893/4091 (95%), Negative accuracy: 3936/4050 (97%), f1 score: 0.9617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0.1002, Accuracy: 7817/8141 (96%), Positive accuracy: 3880/4091 (95%), Negative accuracy: 3937/4050 (97%), f1 score: 0.9603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0.1002, Accuracy: 7821/8141 (96%), Positive accuracy: 3883/4091 (95%), Negative accuracy: 3938/4050 (97%), f1 score: 0.9608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0.0998, Accuracy: 7824/8141 (96%), Positive accuracy: 3887/4091 (95%), Negative accuracy: 3937/4050 (97%), f1 score: 0.9611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0.0999, Accuracy: 7823/8141 (96%), Positive accuracy: 3886/4091 (95%), Negative accuracy: 3937/4050 (97%), f1 score: 0.9610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0.0999, Accuracy: 7824/8141 (96%), Positive accuracy: 3887/4091 (95%), Negative accuracy: 3937/4050 (97%), f1 score: 0.9611 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0.1694, Accuracy: 7626/8141 (94%), Positive accuracy: 4035/4091 (99%), Negative accuracy: 3591/4050 (89%), f1 score: 0.9393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0.1094, Accuracy: 7756/8141 (95%), Positive accuracy: 3860/4091 (94%), Negative accuracy: 3896/4050 (96%), f1 score: 0.9527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0.1171, Accuracy: 7779/8141 (96%), Positive accuracy: 3803/4091 (93%), Negative accuracy: 3976/4050 (98%), f1 score: 0.9561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0.1223, Accuracy: 7725/8141 (95%), Positive accuracy: 3746/4091 (92%), Negative accuracy: 3979/4050 (98%), f1 score: 0.9498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0.1009, Accuracy: 7812/8141 (96%), Positive accuracy: 3857/4091 (94%), Negative accuracy: 3955/4050 (98%), f1 score: 0.9598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0.0928, Accuracy: 7815/8141 (96%), Positive accuracy: 3909/4091 (96%), Negative accuracy: 3906/4050 (96%), f1 score: 0.9600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0.0922, Accuracy: 7838/8141 (96%), Positive accuracy: 3872/4091 (95%), Negative accuracy: 3966/4050 (98%), f1 score: 0.9630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  <a:highlight>
                <a:srgbClr val="FFFF00"/>
              </a:highlight>
            </a:rPr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0.0887, Accuracy: 7857/8141 (97%), Positive accuracy: 3896/4091 (95%), Negative accuracy: 3961/4050 (98%), f1 score: 0.9652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0.0978, Accuracy: 7827/8141 (96%), Positive accuracy: 3844/4091 (94%), Negative accuracy: 3983/4050 (98%), f1 score: 0.9618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0.0920, Accuracy: 7846/8141 (96%), Positive accuracy: 3868/4091 (95%), Negative accuracy: 3978/4050 (98%), f1 score: 0.9640 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0.0903, Accuracy: 7847/8141 (96%), Positive accuracy: 3886/4091 (95%), Negative accuracy: 3961/4050 (98%), f1 score: 0.9640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0.0898, Accuracy: 7842/8141 (96%), Positive accuracy: 3885/4091 (95%), Negative accuracy: 3957/4050 (98%), f1 score: 0.9634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Epoch13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0.0883, Accuracy: 7847/8141 (96%), Positive accuracy: 3894/4091 (95%), Negative accuracy: 3953/4050 (98%), f1 score: 0.9640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0.0908, Accuracy: 7851/8141 (96%), Positive accuracy: 3882/4091 (95%), Negative accuracy: 3969/4050 (98%), f1 score: 0.9645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0.0895, Accuracy: 7850/8141 (96%), Positive accuracy: 3890/4091 (95%), Negative accuracy: 3960/4050 (98%), f1 score: 0.9644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0.0899, Accuracy: 7852/8141 (96%), Positive accuracy: 3885/4091 (95%), Negative accuracy: 3967/4050 (98%), f1 score: 0.9646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0.0892, Accuracy: 7850/8141 (96%), Positive accuracy: 3888/4091 (95%), Negative accuracy: 3962/4050 (98%), f1 score: 0.9644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0.0894, Accuracy: 7851/8141 (96%), Positive accuracy: 3888/4091 (95%), Negative accuracy: 3963/4050 (98%), f1 score: 0.9645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0.0895, Accuracy: 7851/8141 (96%), Positive accuracy: 3888/4091 (95%), Negative accuracy: 3963/4050 (98%), f1 score: 0.9645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0.0895, Accuracy: 7851/8141 (96%), Positive accuracy: 3888/4091 (95%), Negative accuracy: 3963/4050 (98%), f1 score: 0.9645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0.1368, Accuracy: 7708/8141 (95%), Positive accuracy: 4024/4091 (98%), Negative accuracy: 3684/4050 (91%), f1 score: 0.9483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0.1130, Accuracy: 7778/8141 (96%), Positive accuracy: 3841/4091 (94%), Negative accuracy: 3937/4050 (97%), f1 score: 0.9556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0.0980, Accuracy: 7813/8141 (96%), Positive accuracy: 3902/4091 (95%), Negative accuracy: 3911/4050 (97%), f1 score: 0.9597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0.1013, Accuracy: 7812/8141 (96%), Positive accuracy: 3861/4091 (94%), Negative accuracy: 3951/4050 (98%), f1 score: 0.9598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0.1032, Accuracy: 7801/8141 (96%), Positive accuracy: 3841/4091 (94%), Negative accuracy: 3960/4050 (98%), f1 score: 0.9585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0.0953, Accuracy: 7833/8141 (96%), Positive accuracy: 3927/4091 (96%), Negative accuracy: 3906/4050 (96%), f1 score: 0.9622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0.0976, Accuracy: 7824/8141 (96%), Positive accuracy: 3873/4091 (95%), Negative accuracy: 3951/4050 (98%), f1 score: 0.9612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0.0986, Accuracy: 7810/8141 (96%), Positive accuracy: 3854/4091 (94%), Negative accuracy: 3956/4050 (98%), f1 score: 0.9596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0.0940, Accuracy: 7843/8141 (96%), Positive accuracy: 3884/4091 (95%), Negative accuracy: 3959/4050 (98%), f1 score: 0.9635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0.0939, Accuracy: 7826/8141 (96%), Positive accuracy: 3879/4091 (95%), Negative accuracy: 3947/4050 (97%), f1 score: 0.9614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0.0917, Accuracy: 7838/8141 (96%), Positive accuracy: 3896/4091 (95%), Negative accuracy: 3942/4050 (97%), f1 score: 0.9628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0.0943, Accuracy: 7831/8141 (96%), Positive accuracy: 3880/4091 (95%), Negative accuracy: 3951/4050 (98%), f1 score: 0.9620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Epoch13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0.0912, Accuracy: 7836/8141 (96%), Positive accuracy: 3897/4091 (95%), Negative accuracy: 3939/4050 (97%), f1 score: 0.9626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0.0947, Accuracy: 7830/8141 (96%), Positive accuracy: 3878/4091 (95%), Negative accuracy: 3952/4050 (98%), f1 score: 0.9619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0.0937, Accuracy: 7830/8141 (96%), Positive accuracy: 3882/4091 (95%), Negative accuracy: 3948/4050 (97%), f1 score: 0.9619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0.0934, Accuracy: 7832/8141 (96%), Positive accuracy: 3882/4091 (95%), Negative accuracy: 3950/4050 (98%), f1 score: 0.9622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0.0929, Accuracy: 7835/8141 (96%), Positive accuracy: 3886/4091 (95%), Negative accuracy: 3949/4050 (98%), f1 score: 0.9625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0.0931, Accuracy: 7833/8141 (96%), Positive accuracy: 3884/4091 (95%), Negative accuracy: 3949/4050 (98%), f1 score: 0.9623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0.0929, Accuracy: 7834/8141 (96%), Positive accuracy: 3885/4091 (95%), Negative accuracy: 3949/4050 (98%), f1 score: 0.9624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0.0929, Accuracy: 7835/8141 (96%), Positive accuracy: 3886/4091 (95%), Negative accuracy: 3949/4050 (98%), f1 score: 0.9625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0.1114, Accuracy: 7779/8141 (96%), Positive accuracy: 3851/4091 (94%), Negative accuracy: 3928/4050 (97%), f1 score: 0.9557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0.1618, Accuracy: 7553/8141 (93%), Positive accuracy: 3953/4091 (97%), Negative accuracy: 3600/4050 (89%), f1 score: 0.9293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0.0988, Accuracy: 7824/8141 (96%), Positive accuracy: 3881/4091 (95%), Negative accuracy: 3943/4050 (97%), f1 score: 0.9612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0.0946, Accuracy: 7854/8141 (96%), Positive accuracy: 3893/4091 (95%), Negative accuracy: 3961/4050 (98%), f1 score: 0.9649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0.0995, Accuracy: 7822/8141 (96%), Positive accuracy: 3843/4091 (94%), Negative accuracy: 3979/4050 (98%), f1 score: 0.9612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0.0875, Accuracy: 7854/8141 (96%), Positive accuracy: 3885/4091 (95%), Negative accuracy: 3969/4050 (98%), f1 score: 0.9649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0.0974, Accuracy: 7836/8141 (96%), Positive accuracy: 3852/4091 (94%), Negative accuracy: 3984/4050 (98%), f1 score: 0.9629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0.0876, Accuracy: 7863/8141 (97%), Positive accuracy: 3893/4091 (95%), Negative accuracy: 3970/4050 (98%), f1 score: 0.9660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0.0898, Accuracy: 7853/8141 (96%), Positive accuracy: 3888/4091 (95%), Negative accuracy: 3965/4050 (98%), f1 score: 0.9648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0.0895, Accuracy: 7863/8141 (97%), Positive accuracy: 3888/4091 (95%), Negative accuracy: 3975/4050 (98%), f1 score: 0.9660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0.0875, Accuracy: 7868/8141 (97%), Positive accuracy: 3894/4091 (95%), Negative accuracy: 3974/4050 (98%), f1 score: 0.9666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0.0874, Accuracy: 7866/8141 (97%), Positive accuracy: 3895/4091 (95%), Negative accuracy: 3971/4050 (98%), f1 score: 0.9664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Epoch13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0.0876, Accuracy: 7866/8141 (97%), Positive accuracy: 3893/4091 (95%), Negative accuracy: 3973/4050 (98%), f1 score: 0.9664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0.0861, Accuracy: 7866/8141 (97%), Positive accuracy: 3897/4091 (95%), Negative accuracy: 3969/4050 (98%), f1 score: 0.9663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0.0862, Accuracy: 7867/8141 (97%), Positive accuracy: 3898/4091 (95%), Negative accuracy: 3969/4050 (98%), f1 score: 0.9665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0.0861, Accuracy: 7867/8141 (97%), Positive accuracy: 3898/4091 (95%), Negative accuracy: 3969/4050 (98%), f1 score: 0.9665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Epoch17:</a:t>
          </a:r>
          <a:r>
            <a:rPr lang="en-US" dirty="0"/>
            <a:t>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0.0858, Accuracy: 7869/8141 (97%), Positive accuracy: 3901/4091 (95%), Negative accuracy: 3968/4050 (98%), f1 score: 0.9667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0.0859, Accuracy: 7866/8141 (97%), Positive accuracy: 3898/4091 (95%), Negative accuracy: 3968/4050 (98%), f1 score: 0.9663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0.0860, Accuracy: 7866/8141 (97%), Positive accuracy: 3897/4091 (95%), Negative accuracy: 3969/4050 (98%), f1 score: 0.9663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0.0861, Accuracy: 7866/8141 (97%), Positive accuracy: 3897/4091 (95%), Negative accuracy: 3969/4050 (98%), f1 score: 0.9663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0.1284, Accuracy: 7735/8141 (95%), Positive accuracy: 3786/4091 (93%), Negative accuracy: 3949/4050 (98%), f1 score: 0.9506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0.1169, Accuracy: 7752/8141 (95%), Positive accuracy: 3807/4091 (93%), Negative accuracy: 3945/4050 (97%), f1 score: 0.9526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0.1038, Accuracy: 7793/8141 (96%), Positive accuracy: 3882/4091 (95%), Negative accuracy: 3911/4050 (97%), f1 score: 0.9573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0.1053, Accuracy: 7774/8141 (95%), Positive accuracy: 3860/4091 (94%), Negative accuracy: 3914/4050 (97%), f1 score: 0.9550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0.1027, Accuracy: 7791/8141 (96%), Positive accuracy: 3885/4091 (95%), Negative accuracy: 3906/4050 (96%), f1 score: 0.9570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0.1150, Accuracy: 7765/8141 (95%), Positive accuracy: 3806/4091 (93%), Negative accuracy: 3959/4050 (98%), f1 score: 0.9542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0.1040, Accuracy: 7790/8141 (96%), Positive accuracy: 3849/4091 (94%), Negative accuracy: 3941/4050 (97%), f1 score: 0.9571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0.1028, Accuracy: 7796/8141 (96%), Positive accuracy: 3850/4091 (94%), Negative accuracy: 3946/4050 (97%), f1 score: 0.9578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0.0999, Accuracy: 7807/8141 (96%), Positive accuracy: 3882/4091 (95%), Negative accuracy: 3925/4050 (97%), f1 score: 0.9590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0.1025, Accuracy: 7792/8141 (96%), Positive accuracy: 3859/4091 (94%), Negative accuracy: 3933/4050 (97%), f1 score: 0.9573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0.0986, Accuracy: 7809/8141 (96%), Positive accuracy: 3884/4091 (95%), Negative accuracy: 3925/4050 (97%), f1 score: 0.9593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0.0995, Accuracy: 7804/8141 (96%), Positive accuracy: 3875/4091 (95%), Negative accuracy: 3929/4050 (97%), f1 score: 0.9587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Epoch13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0.1000, Accuracy: 7805/8141 (96%), Positive accuracy: 3870/4091 (95%), Negative accuracy: 3935/4050 (97%), f1 score: 0.9588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0.1003, Accuracy: 7802/8141 (96%), Positive accuracy: 3870/4091 (95%), Negative accuracy: 3932/4050 (97%), f1 score: 0.9585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0.1007, Accuracy: 7800/8141 (96%), Positive accuracy: 3866/4091 (95%), Negative accuracy: 3934/4050 (97%), f1 score: 0.9582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0.1005, Accuracy: 7801/8141 (96%), Positive accuracy: 3869/4091 (95%), Negative accuracy: 3932/4050 (97%), f1 score: 0.9583 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endParaRPr lang="en-US" dirty="0"/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0.1004, Accuracy: 7806/8141 (96%), Positive accuracy: 3868/4091 (95%), Negative accuracy: 3938/4050 (97%), f1 score: 0.9590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0.1004, Accuracy: 7805/8141 (96%), Positive accuracy: 3867/4091 (95%), Negative accuracy: 3938/4050 (97%), f1 score: 0.9588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0.1002, Accuracy: 7803/8141 (96%), Positive accuracy: 3867/4091 (95%), Negative accuracy: 3936/4050 (97%), f1 score: 0.9586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30E5E064-ADB3-E042-8F86-5D82C7EFFA5B}">
      <dgm:prSet/>
      <dgm:spPr/>
      <dgm:t>
        <a:bodyPr/>
        <a:lstStyle/>
        <a:p>
          <a:endParaRPr lang="en-US" dirty="0"/>
        </a:p>
      </dgm:t>
    </dgm:pt>
    <dgm:pt modelId="{685B9461-6DE7-F041-A71D-71A629004253}" type="parTrans" cxnId="{3CAD9BF4-4369-F649-AEF6-CA1974750C24}">
      <dgm:prSet/>
      <dgm:spPr/>
      <dgm:t>
        <a:bodyPr/>
        <a:lstStyle/>
        <a:p>
          <a:endParaRPr lang="en-US"/>
        </a:p>
      </dgm:t>
    </dgm:pt>
    <dgm:pt modelId="{EA8CFDE1-12E2-E546-87FF-58F446214899}" type="sibTrans" cxnId="{3CAD9BF4-4369-F649-AEF6-CA1974750C24}">
      <dgm:prSet/>
      <dgm:spPr/>
      <dgm:t>
        <a:bodyPr/>
        <a:lstStyle/>
        <a:p>
          <a:endParaRPr lang="en-US"/>
        </a:p>
      </dgm:t>
    </dgm:pt>
    <dgm:pt modelId="{CD6BBEA3-B00C-514E-A6FA-F67913FA533D}">
      <dgm:prSet/>
      <dgm:spPr/>
      <dgm:t>
        <a:bodyPr/>
        <a:lstStyle/>
        <a:p>
          <a:r>
            <a:rPr lang="en-US" dirty="0"/>
            <a:t>Test set: Average loss: 0.1001, Accuracy: 7807/8141 (96%), Positive accuracy: 3869/4091 (95%), Negative accuracy: 3938/4050 (97%), f1 score: 0.9591 </a:t>
          </a:r>
        </a:p>
      </dgm:t>
    </dgm:pt>
    <dgm:pt modelId="{EAB04B8E-C5E0-0E4A-AB7E-0C03E2FD1199}" type="parTrans" cxnId="{79DEAE0C-04F4-B84B-B64D-14006FBEAFE8}">
      <dgm:prSet/>
      <dgm:spPr/>
      <dgm:t>
        <a:bodyPr/>
        <a:lstStyle/>
        <a:p>
          <a:endParaRPr lang="en-US"/>
        </a:p>
      </dgm:t>
    </dgm:pt>
    <dgm:pt modelId="{29D529C7-9BC7-8E49-A7DB-BE72DAFA0CA8}" type="sibTrans" cxnId="{79DEAE0C-04F4-B84B-B64D-14006FBEAFE8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79DEAE0C-04F4-B84B-B64D-14006FBEAFE8}" srcId="{A668F9B1-AD76-4C09-8A0A-BE8C54EFA4EE}" destId="{CD6BBEA3-B00C-514E-A6FA-F67913FA533D}" srcOrd="1" destOrd="0" parTransId="{EAB04B8E-C5E0-0E4A-AB7E-0C03E2FD1199}" sibTransId="{29D529C7-9BC7-8E49-A7DB-BE72DAFA0CA8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D8F7525D-1FC9-2845-95C7-4F25D814D2AB}" type="presOf" srcId="{CD6BBEA3-B00C-514E-A6FA-F67913FA533D}" destId="{C6463715-AE12-DA40-B84D-C33C09913314}" srcOrd="0" destOrd="1" presId="urn:microsoft.com/office/officeart/2016/7/layout/VerticalHollowActionList"/>
    <dgm:cxn modelId="{1E9BE160-2471-C344-A2D5-3D75F2DC5FD6}" type="presOf" srcId="{30E5E064-ADB3-E042-8F86-5D82C7EFFA5B}" destId="{C6463715-AE12-DA40-B84D-C33C09913314}" srcOrd="0" destOrd="2" presId="urn:microsoft.com/office/officeart/2016/7/layout/VerticalHollowActionList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3CAD9BF4-4369-F649-AEF6-CA1974750C24}" srcId="{A668F9B1-AD76-4C09-8A0A-BE8C54EFA4EE}" destId="{30E5E064-ADB3-E042-8F86-5D82C7EFFA5B}" srcOrd="2" destOrd="0" parTransId="{685B9461-6DE7-F041-A71D-71A629004253}" sibTransId="{EA8CFDE1-12E2-E546-87FF-58F446214899}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0.3727, Accuracy: 8965/10693 (84%), Positive accuracy: 3514/4501 (78%), Negative accuracy: 5451/6192 (88%) </a:t>
          </a:r>
          <a:br>
            <a:rPr lang="en-US" dirty="0"/>
          </a:br>
          <a:endParaRPr lang="en-US" dirty="0"/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0.3754, Accuracy: 8914/10693 (83%), Positive accuracy: 3311/4501 (74%), Negative accuracy: 5603/6192 (90%)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0.3663, Accuracy: 8978/10693 (84%), Positive accuracy: 3336/4501 (74%), Negative accuracy: 5642/6192 (91%)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0.3487, Accuracy: 9057/10693 (85%), Positive accuracy: 3596/4501 (80%), Negative accuracy: 5461/6192 (88%)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0.3618, Accuracy: 8991/10693 (84%), Positive accuracy: 3348/4501 (74%), Negative accuracy: 5643/6192 (91%)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0.3611, Accuracy: 8930/10693 (84%), Positive accuracy: 3612/4501 (80%), Negative accuracy: 5318/6192 (86%)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0.3520, Accuracy: 9014/10693 (84%), Positive accuracy: 3508/4501 (78%), Negative accuracy: 5506/6192 (89%)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0.3353, Accuracy: 9149/10693 (86%), Positive accuracy: 3609/4501 (80%), Negative accuracy: 5540/6192 (89%)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0.3465, Accuracy: 9074/10693 (85%), Positive accuracy: 3446/4501 (77%), Negative accuracy: 5628/6192 (91%)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0.3379, Accuracy: 9133/10693 (85%), Positive accuracy: 3577/4501 (79%), Negative accuracy: 5556/6192 (90%)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0.2588, Accuracy: 7458/8141 (92%), Positive accuracy: 3425/4091 (84%), Negative accuracy: 4033/4050 (100%), f1 score: 0.9216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0.1198, Accuracy: 7749/8141 (95%), Positive accuracy: 3828/4091 (94%), Negative accuracy: 3921/4050 (97%), f1 score: 0.9520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0.1174, Accuracy: 7758/8141 (95%), Positive accuracy: 3820/4091 (93%), Negative accuracy: 3938/4050 (97%), f1 score: 0.9532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0.1331, Accuracy: 7732/8141 (95%), Positive accuracy: 3750/4091 (92%), Negative accuracy: 3982/4050 (98%), f1 score: 0.9507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0.0981, Accuracy: 7808/8141 (96%), Positive accuracy: 3892/4091 (95%), Negative accuracy: 3916/4050 (97%), f1 score: 0.9591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0.0995, Accuracy: 7800/8141 (96%), Positive accuracy: 3896/4091 (95%), Negative accuracy: 3904/4050 (96%), f1 score: 0.9581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0.0952, Accuracy: 7807/8141 (96%), Positive accuracy: 3927/4091 (96%), Negative accuracy: 3880/4050 (96%), f1 score: 0.9590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0.1001, Accuracy: 7798/8141 (96%), Positive accuracy: 3849/4091 (94%), Negative accuracy: 3949/4050 (98%), f1 score: 0.9581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0.1025, Accuracy: 7803/8141 (96%), Positive accuracy: 3845/4091 (94%), Negative accuracy: 3958/4050 (98%), f1 score: 0.9587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0.0951, Accuracy: 7821/8141 (96%), Positive accuracy: 3890/4091 (95%), Negative accuracy: 3931/4050 (97%), f1 score: 0.9607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0.0985, Accuracy: 7800/8141 (96%), Positive accuracy: 3861/4091 (94%), Negative accuracy: 3939/4050 (97%), f1 score: 0.9582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Epoch12</a:t>
          </a:r>
          <a:r>
            <a:rPr lang="en-US" dirty="0"/>
            <a:t>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0.0960, Accuracy: 7826/8141 (96%), Positive accuracy: 3882/4091 (95%), Negative accuracy: 3944/4050 (97%), f1 score: 0.9614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Epoch13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0.0976, Accuracy: 7809/8141 (96%), Positive accuracy: 3875/4091 (95%), Negative accuracy: 3934/4050 (97%), f1 score: 0.9593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0.0990, Accuracy: 7809/8141 (96%), Positive accuracy: 3859/4091 (94%), Negative accuracy: 3950/4050 (98%), f1 score: 0.9594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0.0969, Accuracy: 7806/8141 (96%), Positive accuracy: 3869/4091 (95%), Negative accuracy: 3937/4050 (97%), f1 score: 0.9590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0.0976, Accuracy: 7811/8141 (96%), Positive accuracy: 3866/4091 (95%), Negative accuracy: 3945/4050 (97%), f1 score: 0.9596 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0.0976, Accuracy: 7813/8141 (96%), Positive accuracy: 3866/4091 (95%), Negative accuracy: 3947/4050 (97%), f1 score: 0.9599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0.0977, Accuracy: 7806/8141 (96%), Positive accuracy: 3863/4091 (94%), Negative accuracy: 3943/4050 (97%), f1 score: 0.9590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0.0977, Accuracy: 7806/8141 (96%), Positive accuracy: 3863/4091 (94%), Negative accuracy: 3943/4050 (97%), f1 score: 0.9590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0.0978, Accuracy: 7809/8141 (96%), Positive accuracy: 3863/4091 (94%), Negative accuracy: 3946/4050 (97%), f1 score: 0.9594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0.1451, Accuracy: 7661/8141 (94%), Positive accuracy: 3705/4091 (91%), Negative accuracy: 3956/4050 (98%), f1 score: 0.9421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0.1111, Accuracy: 7746/8141 (95%), Positive accuracy: 3848/4091 (94%), Negative accuracy: 3898/4050 (96%), f1 score: 0.9515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0.1212, Accuracy: 7751/8141 (95%), Positive accuracy: 3799/4091 (93%), Negative accuracy: 3952/4050 (98%), f1 score: 0.9525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0.1018, Accuracy: 7773/8141 (95%), Positive accuracy: 3900/4091 (95%), Negative accuracy: 3873/4050 (96%), f1 score: 0.9548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0.1094, Accuracy: 7770/8141 (95%), Positive accuracy: 3793/4091 (93%), Negative accuracy: 3977/4050 (98%), f1 score: 0.9550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0.0953, Accuracy: 7814/8141 (96%), Positive accuracy: 3883/4091 (95%), Negative accuracy: 3931/4050 (97%), f1 score: 0.9599 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0.0965, Accuracy: 7804/8141 (96%), Positive accuracy: 3873/4091 (95%), Negative accuracy: 3931/4050 (97%), f1 score: 0.9587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0.0966, Accuracy: 7821/8141 (96%), Positive accuracy: 3865/4091 (94%), Negative accuracy: 3956/4050 (98%), f1 score: 0.9609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0.0951, Accuracy: 7818/8141 (96%), Positive accuracy: 3876/4091 (95%), Negative accuracy: 3942/4050 (97%), f1 score: 0.9604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0.0932, Accuracy: 7822/8141 (96%), Positive accuracy: 3886/4091 (95%), Negative accuracy: 3936/4050 (97%), f1 score: 0.9609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0.0942, Accuracy: 7824/8141 (96%), Positive accuracy: 3881/4091 (95%), Negative accuracy: 3943/4050 (97%), f1 score: 0.9612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0.0943, Accuracy: 7823/8141 (96%), Positive accuracy: 3877/4091 (95%), Negative accuracy: 3946/4050 (97%), f1 score: 0.9611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Epoch13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0.0948, Accuracy: 7824/8141 (96%), Positive accuracy: 3875/4091 (95%), Negative accuracy: 3949/4050 (98%), f1 score: 0.9612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0.0941, Accuracy: 7825/8141 (96%), Positive accuracy: 3876/4091 (95%), Negative accuracy: 3949/4050 (98%), f1 score: 0.9613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0.0941, Accuracy: 7825/8141 (96%), Positive accuracy: 3877/4091 (95%), Negative accuracy: 3948/4050 (97%), f1 score: 0.9613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0.0935, Accuracy: 7825/8141 (96%), Positive accuracy: 3881/4091 (95%), Negative accuracy: 3944/4050 (97%), f1 score: 0.9613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0.0943, Accuracy: 7827/8141 (96%), Positive accuracy: 3875/4091 (95%), Negative accuracy: 3952/4050 (98%), f1 score: 0.9616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0.0942, Accuracy: 7827/8141 (96%), Positive accuracy: 3875/4091 (95%), Negative accuracy: 3952/4050 (98%), f1 score: 0.9616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0.0939, Accuracy: 7824/8141 (96%), Positive accuracy: 3876/4091 (95%), Negative accuracy: 3948/4050 (97%), f1 score: 0.9612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0.0943, Accuracy: 7825/8141 (96%), Positive accuracy: 3873/4091 (95%), Negative accuracy: 3952/4050 (98%), f1 score: 0.9613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0.1350, Accuracy: 7712/8141 (95%), Positive accuracy: 3782/4091 (92%), Negative accuracy: 3930/4050 (97%), f1 score: 0.9477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0.1161, Accuracy: 7797/8141 (96%), Positive accuracy: 3979/4091 (97%), Negative accuracy: 3818/4050 (94%), f1 score: 0.9580 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0.1037, Accuracy: 7798/8141 (96%), Positive accuracy: 3900/4091 (95%), Negative accuracy: 3898/4050 (96%), f1 score: 0.9579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0.0946, Accuracy: 7854/8141 (96%), Positive accuracy: 3893/4091 (95%), Negative accuracy: 3961/4050 (98%), f1 score: 0.9649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0.1143, Accuracy: 7768/8141 (95%), Positive accuracy: 3819/4091 (93%), Negative accuracy: 3949/4050 (98%), f1 score: 0.9545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0.0979, Accuracy: 7810/8141 (96%), Positive accuracy: 3871/4091 (95%), Negative accuracy: 3939/4050 (97%), f1 score: 0.9595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0.1144, Accuracy: 7766/8141 (95%), Positive accuracy: 3795/4091 (93%), Negative accuracy: 3971/4050 (98%), f1 score: 0.9545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0.0971, Accuracy: 7808/8141 (96%), Positive accuracy: 3872/4091 (95%), Negative accuracy: 3936/4050 (97%), f1 score: 0.9592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0.1029, Accuracy: 7792/8141 (96%), Positive accuracy: 3846/4091 (94%), Negative accuracy: 3946/4050 (97%), f1 score: 0.9573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0.1021, Accuracy: 7802/8141 (96%), Positive accuracy: 3842/4091 (94%), Negative accuracy: 3960/4050 (98%), f1 score: 0.9586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Epoch11:</a:t>
          </a:r>
          <a:r>
            <a:rPr lang="en-US" dirty="0"/>
            <a:t>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0.1004, Accuracy: 7813/8141 (96%), Positive accuracy: 3856/4091 (94%), Negative accuracy: 3957/4050 (98%), f1 score: 0.9599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0.1016, Accuracy: 7800/8141 (96%), Positive accuracy: 3845/4091 (94%), Negative accuracy: 3955/4050 (98%), f1 score: 0.9584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Epoch13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0.1001, Accuracy: 7807/8141 (96%), Positive accuracy: 3852/4091 (94%), Negative accuracy: 3955/4050 (98%), f1 score: 0.9592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0.0994, Accuracy: 7804/8141 (96%), Positive accuracy: 3852/4091 (94%), Negative accuracy: 3952/4050 (98%), f1 score: 0.9588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0.1001, Accuracy: 7800/8141 (96%), Positive accuracy: 3849/4091 (94%), Negative accuracy: 3951/4050 (98%), f1 score: 0.9583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0.0994, Accuracy: 7801/8141 (96%), Positive accuracy: 3851/4091 (94%), Negative accuracy: 3950/4050 (98%), f1 score: 0.9584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0.0994, Accuracy: 7803/8141 (96%), Positive accuracy: 3854/4091 (94%), Negative accuracy: 3949/4050 (98%), f1 score: 0.9587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0.1001, Accuracy: 7802/8141 (96%), Positive accuracy: 3851/4091 (94%), Negative accuracy: 3951/4050 (98%), f1 score: 0.9586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0.0998, Accuracy: 7802/8141 (96%), Positive accuracy: 3852/4091 (94%), Negative accuracy: 3950/4050 (98%), f1 score: 0.9586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0.0999, Accuracy: 7800/8141 (96%), Positive accuracy: 3852/4091 (94%), Negative accuracy: 3948/4050 (97%), f1 score: 0.9583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0.2261, Accuracy: 7444/8141 (91%), Positive accuracy: 3865/4091 (94%), Negative accuracy: 3579/4050 (88%), f1 score: 0.9153, Train loss: 0.3954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0.1733, Accuracy: 7626/8141 (94%), Positive accuracy: 3896/4091 (95%), Negative accuracy: 3730/4050 (92%), f1 score: 0.9370, Train loss: 0.2225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0.1474, Accuracy: 7703/8141 (95%), Positive accuracy: 3904/4091 (95%), Negative accuracy: 3799/4050 (94%), f1 score: 0.9463, Train loss: 0.1790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0.1351, Accuracy: 7707/8141 (95%), Positive accuracy: 3839/4091 (94%), Negative accuracy: 3868/4050 (96%), f1 score: 0.9467, Train loss: 0.1633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0.1333, Accuracy: 7705/8141 (95%), Positive accuracy: 3837/4091 (94%), Negative accuracy: 3868/4050 (96%), f1 score: 0.9465, Train loss: 0.1582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0.1310, Accuracy: 7714/8141 (95%), Positive accuracy: 3833/4091 (94%), Negative accuracy: 3881/4050 (96%), f1 score: 0.9476, Train loss: 0.1558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0.1272, Accuracy: 7736/8141 (95%), Positive accuracy: 3859/4091 (94%), Negative accuracy: 3877/4050 (96%), f1 score: 0.9503, Train loss: 0.1548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0.1277, Accuracy: 7721/8141 (95%), Positive accuracy: 3838/4091 (94%), Negative accuracy: 3883/4050 (96%), f1 score: 0.9485, Train loss: 0.1518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0.1276, Accuracy: 7720/8141 (95%), Positive accuracy: 3848/4091 (94%), Negative accuracy: 3872/4050 (96%), f1 score: 0.9483, Train loss: 0.1520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0.1274, Accuracy: 7721/8141 (95%), Positive accuracy: 3848/4091 (94%), Negative accuracy: 3873/4050 (96%), f1 score: 0.9484, Train loss: 0.1506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</a:t>
          </a:r>
          <a:r>
            <a:rPr lang="en-US" altLang="zh-CN" dirty="0"/>
            <a:t>1</a:t>
          </a:r>
          <a:r>
            <a:rPr lang="en-US" dirty="0"/>
            <a:t>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0.1268, Accuracy: 7720/8141 (95%), Positive accuracy: 3841/4091 (94%), Negative accuracy: 3879/4050 (96%), f1 score: 0.9483, Train loss: 0.1519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0.1267, Accuracy: 7722/8141 (95%), Positive accuracy: 3840/4091 (94%), Negative accuracy: 3882/4050 (96%), f1 score: 0.9486, Train loss: 0.1526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0.1265, Accuracy: 7721/8141 (95%), Positive accuracy: 3844/4091 (94%), Negative accuracy: 3877/4050 (96%), f1 score: 0.9484, Train loss: 0.1507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0.1264, Accuracy: 7720/8141 (95%), Positive accuracy: 3848/4091 (94%), Negative accuracy: 3872/4050 (96%), f1 score: 0.9483, Train loss: 0.1520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0.1264, Accuracy: 7723/8141 (95%), Positive accuracy: 3851/4091 (94%), Negative accuracy: 3872/4050 (96%), f1 score: 0.9487, Train loss: 0.1499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0.1264, Accuracy: 7721/8141 (95%), Positive accuracy: 3845/4091 (94%), Negative accuracy: 3876/4050 (96%), f1 score: 0.9484, Train loss: 0.1513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0.1263, Accuracy: 7721/8141 (95%), Positive accuracy: 3847/4091 (94%), Negative accuracy: 3874/4050 (96%), f1 score: 0.9484, Train loss: 0.1508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0.1263, Accuracy: 7721/8141 (95%), Positive accuracy: 3849/4091 (94%), Negative accuracy: 3872/4050 (96%), f1 score: 0.9484, Train loss: 0.1523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0.1263, Accuracy: 7721/8141 (95%), Positive accuracy: 3846/4091 (94%), Negative accuracy: 3875/4050 (96%), f1 score: 0.9484, Train loss: 0.1523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2</a:t>
          </a:r>
          <a:r>
            <a:rPr lang="en-US" dirty="0"/>
            <a:t>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0.1263, Accuracy: 7720/8141 (95%), Positive accuracy: 3845/4091 (94%), Negative accuracy: 3875/4050 (96%), f1 score: 0.9483, Train loss: 0.1508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0.2708, Accuracy: 7211/8141 (89%), Positive accuracy: 3730/4091 (91%), Negative accuracy: 3481/4050 (86%), f1 score: 0.8864, Train loss: 0.4360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0.2041, Accuracy: 7468/8141 (92%), Positive accuracy: 3788/4091 (93%), Negative accuracy: 3680/4050 (91%), f1 score: 0.9174, Train loss: 0.2778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0.1686, Accuracy: 7587/8141 (93%), Positive accuracy: 3838/4091 (94%), Negative accuracy: 3749/4050 (93%), f1 score: 0.9320, Train loss: 0.2225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0.1543, Accuracy: 7640/8141 (94%), Positive accuracy: 3861/4091 (94%), Negative accuracy: 3779/4050 (93%), f1 score: 0.9385, Train loss: 0.1927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0.1459, Accuracy: 7661/8141 (94%), Positive accuracy: 3850/4091 (94%), Negative accuracy: 3811/4050 (94%), f1 score: 0.9410, Train loss: 0.1794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0.1413, Accuracy: 7678/8141 (94%), Positive accuracy: 3847/4091 (94%), Negative accuracy: 3831/4050 (95%), f1 score: 0.9431, Train loss: 0.1725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0.1377, Accuracy: 7687/8141 (94%), Positive accuracy: 3856/4091 (94%), Negative accuracy: 3831/4050 (95%), f1 score: 0.9442, Train loss: 0.1681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0.1367, Accuracy: 7693/8141 (94%), Positive accuracy: 3864/4091 (94%), Negative accuracy: 3829/4050 (95%), f1 score: 0.9450, Train loss: 0.1657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0.1349, Accuracy: 7700/8141 (95%), Positive accuracy: 3861/4091 (94%), Negative accuracy: 3839/4050 (95%), f1 score: 0.9458, Train loss: 0.1629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0.1347, Accuracy: 7689/8141 (94%), Positive accuracy: 3846/4091 (94%), Negative accuracy: 3843/4050 (95%), f1 score: 0.9445, Train loss: 0.1630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</a:t>
          </a:r>
          <a:r>
            <a:rPr lang="en-US" altLang="zh-CN" dirty="0"/>
            <a:t>1</a:t>
          </a:r>
          <a:r>
            <a:rPr lang="en-US" dirty="0"/>
            <a:t>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0.1349, Accuracy: 7692/8141 (94%), Positive accuracy: 3842/4091 (94%), Negative accuracy: 3850/4050 (95%), f1 score: 0.9449, Train loss: 0.1627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0.1338, Accuracy: 7697/8141 (95%), Positive accuracy: 3852/4091 (94%), Negative accuracy: 3845/4050 (95%), f1 score: 0.9455, Train loss: 0.1620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0.1336, Accuracy: 7697/8141 (95%), Positive accuracy: 3852/4091 (94%), Negative accuracy: 3845/4050 (95%), f1 score: 0.9455, Train loss: 0.1601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0.1334, Accuracy: 7695/8141 (95%), Positive accuracy: 3853/4091 (94%), Negative accuracy: 3842/4050 (95%), f1 score: 0.9452, Train loss: 0.1611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0.1332, Accuracy: 7697/8141 (95%), Positive accuracy: 3855/4091 (94%), Negative accuracy: 3842/4050 (95%), f1 score: 0.9455, Train loss: 0.1618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0.1332, Accuracy: 7697/8141 (95%), Positive accuracy: 3852/4091 (94%), Negative accuracy: 3845/4050 (95%), f1 score: 0.9455, Train loss: 0.1622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0.1331, Accuracy: 7699/8141 (95%), Positive accuracy: 3854/4091 (94%), Negative accuracy: 3845/4050 (95%), f1 score: 0.9457, Train loss: 0.1604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0.1330, Accuracy: 7699/8141 (95%), Positive accuracy: 3854/4091 (94%), Negative accuracy: 3845/4050 (95%), f1 score: 0.9457, Train loss: 0.1613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0.1330, Accuracy: 7699/8141 (95%), Positive accuracy: 3854/4091 (94%), Negative accuracy: 3845/4050 (95%), f1 score: 0.9457, Train loss: 0.1596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2</a:t>
          </a:r>
          <a:r>
            <a:rPr lang="en-US" dirty="0"/>
            <a:t>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0.1329, Accuracy: 7700/8141 (95%), Positive accuracy: 3855/4091 (94%), Negative accuracy: 3845/4050 (95%), f1 score: 0.9458, Train loss: 0.1610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0.3598, Accuracy: 9023/10693 (84%), Positive accuracy: 3624/4501 (81%), Negative accuracy: 5399/6192 (87%)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0.3691, Accuracy: 8923/10693 (83%), Positive accuracy: 3325/4501 (74%), Negative accuracy: 5598/6192 (90%)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0.3428, Accuracy: 9104/10693 (85%), Positive accuracy: 3563/4501 (79%), Negative accuracy: 5541/6192 (89%)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0.3378, Accuracy: 9107/10693 (85%), Positive accuracy: 3520/4501 (78%), Negative accuracy: 5587/6192 (90%)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0.3634, Accuracy: 9022/10693 (84%), Positive accuracy: 3967/4501 (88%), Negative accuracy: 5055/6192 (82%)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0.3265, Accuracy: 9163/10693 (86%), Positive accuracy: 3575/4501 (79%), Negative accuracy: 5588/6192 (90%)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0.3549, Accuracy: 9025/10693 (84%), Positive accuracy: 3373/4501 (75%), Negative accuracy: 5652/6192 (91%)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0.3387, Accuracy: 9064/10693 (85%), Positive accuracy: 3458/4501 (77%), Negative accuracy: 5606/6192 (91%)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0.3492, Accuracy: 9008/10693 (84%), Positive accuracy: 3413/4501 (76%), Negative accuracy: 5595/6192 (90%)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0.3341, Accuracy: 9100/10693 (85%), Positive accuracy: 3640/4501 (81%), Negative accuracy: 5460/6192 (88%)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0.2793, Accuracy: 7199/8141 (88%), Positive accuracy: 3767/4091 (92%), Negative accuracy: 3432/4050 (85%), f1 score: 0.8856, Train loss: 0.4553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0.2142, Accuracy: 7460/8141 (92%), Positive accuracy: 3792/4091 (93%), Negative accuracy: 3668/4050 (91%), f1 score: 0.9165, Train loss: 0.2900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0.1738, Accuracy: 7605/8141 (93%), Positive accuracy: 3882/4091 (95%), Negative accuracy: 3723/4050 (92%), f1 score: 0.9344, Train loss: 0.2339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0.1583, Accuracy: 7648/8141 (94%), Positive accuracy: 3893/4091 (95%), Negative accuracy: 3755/4050 (93%), f1 score: 0.9396, Train loss: 0.2060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0.1546, Accuracy: 7649/8141 (94%), Positive accuracy: 3845/4091 (94%), Negative accuracy: 3804/4050 (94%), f1 score: 0.9396, Train loss: 0.1953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0.1527, Accuracy: 7667/8141 (94%), Positive accuracy: 3823/4091 (93%), Negative accuracy: 3844/4050 (95%), f1 score: 0.9418, Train loss: 0.1878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0.1487, Accuracy: 7671/8141 (94%), Positive accuracy: 3832/4091 (94%), Negative accuracy: 3839/4050 (95%), f1 score: 0.9423, Train loss: 0.1836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0.1481, Accuracy: 7671/8141 (94%), Positive accuracy: 3827/4091 (94%), Negative accuracy: 3844/4050 (95%), f1 score: 0.9423, Train loss: 0.1818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0.1483, Accuracy: 7672/8141 (94%), Positive accuracy: 3812/4091 (93%), Negative accuracy: 3860/4050 (95%), f1 score: 0.9425, Train loss: 0.1797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0.1470, Accuracy: 7673/8141 (94%), Positive accuracy: 3815/4091 (93%), Negative accuracy: 3858/4050 (95%), f1 score: 0.9426, Train loss: 0.1799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</a:t>
          </a:r>
          <a:r>
            <a:rPr lang="en-US" altLang="zh-CN" dirty="0"/>
            <a:t>1</a:t>
          </a:r>
          <a:r>
            <a:rPr lang="en-US" dirty="0"/>
            <a:t>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0.1470, Accuracy: 7674/8141 (94%), Positive accuracy: 3820/4091 (93%), Negative accuracy: 3854/4050 (95%), f1 score: 0.9427, Train loss: 0.1790 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0.1464, Accuracy: 7673/8141 (94%), Positive accuracy: 3819/4091 (93%), Negative accuracy: 3854/4050 (95%), f1 score: 0.9426, Train loss: 0.1784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0.1462, Accuracy: 7673/8141 (94%), Positive accuracy: 3819/4091 (93%), Negative accuracy: 3854/4050 (95%), f1 score: 0.9426, Train loss: 0.1777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0.1464, Accuracy: 7672/8141 (94%), Positive accuracy: 3817/4091 (93%), Negative accuracy: 3855/4050 (95%), f1 score: 0.9424, Train loss: 0.1779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0.1458, Accuracy: 7678/8141 (94%), Positive accuracy: 3824/4091 (93%), Negative accuracy: 3854/4050 (95%), f1 score: 0.9432, Train loss: 0.1783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0.1457, Accuracy: 7678/8141 (94%), Positive accuracy: 3824/4091 (93%), Negative accuracy: 3854/4050 (95%), f1 score: 0.9432, Train loss: 0.1786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0.1458, Accuracy: 7676/8141 (94%), Positive accuracy: 3822/4091 (93%), Negative accuracy: 3854/4050 (95%), f1 score: 0.9429, Train loss: 0.1774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0.1459, Accuracy: 7675/8141 (94%), Positive accuracy: 3821/4091 (93%), Negative accuracy: 3854/4050 (95%), f1 score: 0.9428, Train loss: 0.1771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0.1458, Accuracy: 7676/8141 (94%), Positive accuracy: 3822/4091 (93%), Negative accuracy: 3854/4050 (95%), f1 score: 0.9429, Train loss: 0.1773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</a:t>
          </a:r>
          <a:r>
            <a:rPr lang="en-US" altLang="zh-CN" dirty="0">
              <a:solidFill>
                <a:srgbClr val="FF0000"/>
              </a:solidFill>
            </a:rPr>
            <a:t>2</a:t>
          </a:r>
          <a:r>
            <a:rPr lang="en-US" dirty="0">
              <a:solidFill>
                <a:srgbClr val="FF0000"/>
              </a:solidFill>
            </a:rPr>
            <a:t>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0.1329, Accuracy: 7700/8141 (95%), Positive accuracy: 3855/4091 (94%), Negative accuracy: 3845/4050 (95%), f1 score: 0.9458, Train loss: 0.1610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0.2800, Accuracy: 7184/8141 (88%), Positive accuracy: 3726/4091 (91%), Negative accuracy: 3458/4050 (85%), f1 score: 0.8832, Train loss: 0.4445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0.2297, Accuracy: 7401/8141 (91%), Positive accuracy: 3801/4091 (93%), Negative accuracy: 3600/4050 (89%), f1 score: 0.9095, Train loss: 0.2926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0.1860, Accuracy: 7541/8141 (93%), Positive accuracy: 3821/4091 (93%), Negative accuracy: 3720/4050 (92%), f1 score: 0.9264, Train loss: 0.2379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0.1628, Accuracy: 7610/8141 (93%), Positive accuracy: 3829/4091 (94%), Negative accuracy: 3781/4050 (93%), f1 score: 0.9348, Train loss: 0.2040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0.1544, Accuracy: 7625/8141 (94%), Positive accuracy: 3809/4091 (93%), Negative accuracy: 3816/4050 (94%), f1 score: 0.9366, Train loss: 0.1885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0.1495, Accuracy: 7643/8141 (94%), Positive accuracy: 3808/4091 (93%), Negative accuracy: 3835/4050 (95%), f1 score: 0.9389, Train loss: 0.1797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0.1454, Accuracy: 7650/8141 (94%), Positive accuracy: 3817/4091 (93%), Negative accuracy: 3833/4050 (95%), f1 score: 0.9397, Train loss: 0.1774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0.1432, Accuracy: 7658/8141 (94%), Positive accuracy: 3818/4091 (93%), Negative accuracy: 3840/4050 (95%), f1 score: 0.9407, Train loss: 0.1743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0.1430, Accuracy: 7650/8141 (94%), Positive accuracy: 3803/4091 (93%), Negative accuracy: 3847/4050 (95%), f1 score: 0.9397, Train loss: 0.1709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0.1411, Accuracy: 7664/8141 (94%), Positive accuracy: 3821/4091 (93%), Negative accuracy: 3843/4050 (95%), f1 score: 0.9414, Train loss: 0.1702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</a:t>
          </a:r>
          <a:r>
            <a:rPr lang="en-US" altLang="zh-CN" dirty="0"/>
            <a:t>1</a:t>
          </a:r>
          <a:r>
            <a:rPr lang="en-US" dirty="0"/>
            <a:t>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0.1420, Accuracy: 7660/8141 (94%), Positive accuracy: 3801/4091 (93%), Negative accuracy: 3859/4050 (95%), f1 score: 0.9410, Train loss: 0.1691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0.1415, Accuracy: 7662/8141 (94%), Positive accuracy: 3801/4091 (93%), Negative accuracy: 3861/4050 (95%), f1 score: 0.9413, Train loss: 0.1682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</a:t>
          </a:r>
          <a:r>
            <a:rPr lang="en-US" altLang="zh-CN" dirty="0">
              <a:solidFill>
                <a:srgbClr val="FF0000"/>
              </a:solidFill>
            </a:rPr>
            <a:t>1</a:t>
          </a:r>
          <a:r>
            <a:rPr lang="en-US" dirty="0">
              <a:solidFill>
                <a:srgbClr val="FF0000"/>
              </a:solidFill>
            </a:rPr>
            <a:t>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0.1407, Accuracy: 7668/8141 (94%), Positive accuracy: 3811/4091 (93%), Negative accuracy: 3857/4050 (95%), f1 score: 0.9420, Train loss: 0.1693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0.1402, Accuracy: 7667/8141 (94%), Positive accuracy: 3813/4091 (93%), Negative accuracy: 3854/4050 (95%), f1 score: 0.9418, Train loss: 0.1676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0.1410, Accuracy: 7665/8141 (94%), Positive accuracy: 3803/4091 (93%), Negative accuracy: 3862/4050 (95%), f1 score: 0.9416, Train loss: 0.1699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0.1411, Accuracy: 7662/8141 (94%), Positive accuracy: 3800/4091 (93%), Negative accuracy: 3862/4050 (95%), f1 score: 0.9413, Train loss: 0.1668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0.1410, Accuracy: 7664/8141 (94%), Positive accuracy: 3802/4091 (93%), Negative accuracy: 3862/4050 (95%), f1 score: 0.9415, Train loss: 0.1700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0.1407, Accuracy: 7667/8141 (94%), Positive accuracy: 3805/4091 (93%), Negative accuracy: 3862/4050 (95%), f1 score: 0.9419, Train loss: 0.1682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0.1407, Accuracy: 7667/8141 (94%), Positive accuracy: 3805/4091 (93%), Negative accuracy: 3862/4050 (95%), f1 score: 0.9419, Train loss: 0.1689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</a:t>
          </a:r>
          <a:r>
            <a:rPr lang="en-US" altLang="zh-CN" dirty="0">
              <a:solidFill>
                <a:schemeClr val="tx1"/>
              </a:solidFill>
            </a:rPr>
            <a:t>2</a:t>
          </a:r>
          <a:r>
            <a:rPr lang="en-US" dirty="0">
              <a:solidFill>
                <a:schemeClr val="tx1"/>
              </a:solidFill>
            </a:rPr>
            <a:t>0:</a:t>
          </a:r>
          <a:r>
            <a:rPr lang="en-US" dirty="0">
              <a:solidFill>
                <a:srgbClr val="FF0000"/>
              </a:solidFill>
            </a:rPr>
            <a:t>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0.1406, Accuracy: 7667/8141 (94%), Positive accuracy: 3806/4091 (93%), Negative accuracy: 3861/4050 (95%), f1 score: 0.9419, Train loss: 0.1677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0.2868, Accuracy: 7170/8141 (88%), Positive accuracy: 3956/4091 (97%), Negative accuracy: 3214/4050 (79%), f1 score: 0.8876, Train loss: 0.4414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0.1605, Accuracy: 7627/8141 (94%), Positive accuracy: 3838/4091 (94%), Negative accuracy: 3789/4050 (94%), f1 score: 0.9369, Train loss: 0.2489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0.1695, Accuracy: 7597/8141 (93%), Positive accuracy: 3672/4091 (90%), Negative accuracy: 3925/4050 (97%), f1 score: 0.9342, Train loss: 0.1806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0.1330, Accuracy: 7718/8141 (95%), Positive accuracy: 3879/4091 (95%), Negative accuracy: 3839/4050 (95%), f1 score: 0.9480, Train loss: 0.1641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0.1452, Accuracy: 7664/8141 (94%), Positive accuracy: 3737/4091 (91%), Negative accuracy: 3927/4050 (97%), f1 score: 0.9420, Train loss: 0.1555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0.1311, Accuracy: 7710/8141 (95%), Positive accuracy: 3828/4091 (94%), Negative accuracy: 3882/4050 (96%), f1 score: 0.9471, Train loss: 0.1508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0.1313, Accuracy: 7710/8141 (95%), Positive accuracy: 3807/4091 (93%), Negative accuracy: 3903/4050 (96%), f1 score: 0.9472, Train loss: 0.1492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0.1326, Accuracy: 7701/8141 (95%), Positive accuracy: 3794/4091 (93%), Negative accuracy: 3907/4050 (96%), f1 score: 0.9462, Train loss: 0.1455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0.1334, Accuracy: 7703/8141 (95%), Positive accuracy: 3785/4091 (93%), Negative accuracy: 3918/4050 (97%), f1 score: 0.9465, Train loss: 0.1457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0.1339, Accuracy: 7701/8141 (95%), Positive accuracy: 3784/4091 (92%), Negative accuracy: 3917/4050 (97%), f1 score: 0.9463, Train loss: 0.1450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</a:t>
          </a:r>
          <a:r>
            <a:rPr lang="en-US" altLang="zh-CN" dirty="0"/>
            <a:t>1</a:t>
          </a:r>
          <a:r>
            <a:rPr lang="en-US" dirty="0"/>
            <a:t>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0.1324, Accuracy: 7708/8141 (95%), Positive accuracy: 3791/4091 (93%), Negative accuracy: 3917/4050 (97%), f1 score: 0.9471, Train loss: 0.1436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0.1314, Accuracy: 7709/8141 (95%), Positive accuracy: 3799/4091 (93%), Negative accuracy: 3910/4050 (97%), f1 score: 0.9472, Train loss: 0.1449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</a:t>
          </a:r>
          <a:r>
            <a:rPr lang="en-US" altLang="zh-CN" dirty="0">
              <a:solidFill>
                <a:schemeClr val="tx1"/>
              </a:solidFill>
            </a:rPr>
            <a:t>1</a:t>
          </a:r>
          <a:r>
            <a:rPr lang="en-US" dirty="0">
              <a:solidFill>
                <a:schemeClr val="tx1"/>
              </a:solidFill>
            </a:rPr>
            <a:t>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0.1301, Accuracy: 7713/8141 (95%), Positive accuracy: 3811/4091 (93%), Negative accuracy: 3902/4050 (96%), f1 score: 0.9476, Train loss: 0.1431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0.1300, Accuracy: 7714/8141 (95%), Positive accuracy: 3812/4091 (93%), Negative accuracy: 3902/4050 (96%), f1 score: 0.9477, Train loss: 0.1433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</a:t>
          </a:r>
          <a:r>
            <a:rPr lang="en-US" altLang="zh-CN" dirty="0">
              <a:solidFill>
                <a:srgbClr val="FF0000"/>
              </a:solidFill>
            </a:rPr>
            <a:t>1</a:t>
          </a:r>
          <a:r>
            <a:rPr lang="en-US" dirty="0">
              <a:solidFill>
                <a:srgbClr val="FF0000"/>
              </a:solidFill>
            </a:rPr>
            <a:t>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0.1290, Accuracy: 7721/8141 (95%), Positive accuracy: 3821/4091 (93%), Negative accuracy: 3900/4050 (96%), f1 score: 0.9485, Train loss: 0.1439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</a:t>
          </a:r>
          <a:r>
            <a:rPr lang="en-US" altLang="zh-CN" dirty="0">
              <a:solidFill>
                <a:schemeClr val="tx1"/>
              </a:solidFill>
            </a:rPr>
            <a:t>1</a:t>
          </a:r>
          <a:r>
            <a:rPr lang="en-US" dirty="0">
              <a:solidFill>
                <a:schemeClr val="tx1"/>
              </a:solidFill>
            </a:rPr>
            <a:t>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0.1300, Accuracy: 7712/8141 (95%), Positive accuracy: 3810/4091 (93%), Negative accuracy: 3902/4050 (96%), f1 score: 0.9475, Train loss: 0.1430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0.1307, Accuracy: 7710/8141 (95%), Positive accuracy: 3802/4091 (93%), Negative accuracy: 3908/4050 (96%), f1 score: 0.9473, Train loss: 0.1430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0.1302, Accuracy: 7712/8141 (95%), Positive accuracy: 3808/4091 (93%), Negative accuracy: 3904/4050 (96%), f1 score: 0.9475, Train loss: 0.1440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0.1292, Accuracy: 7717/8141 (95%), Positive accuracy: 3816/4091 (93%), Negative accuracy: 3901/4050 (96%), f1 score: 0.9481, Train loss: 0.1425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</a:t>
          </a:r>
          <a:r>
            <a:rPr lang="en-US" altLang="zh-CN" dirty="0">
              <a:solidFill>
                <a:schemeClr val="tx1"/>
              </a:solidFill>
            </a:rPr>
            <a:t>2</a:t>
          </a:r>
          <a:r>
            <a:rPr lang="en-US" dirty="0">
              <a:solidFill>
                <a:schemeClr val="tx1"/>
              </a:solidFill>
            </a:rPr>
            <a:t>0:</a:t>
          </a:r>
          <a:r>
            <a:rPr lang="en-US" dirty="0">
              <a:solidFill>
                <a:srgbClr val="FF0000"/>
              </a:solidFill>
            </a:rPr>
            <a:t>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0.1299, Accuracy: 7713/8141 (95%), Positive accuracy: 3811/4091 (93%), Negative accuracy: 3902/4050 (96%), f1 score: 0.9476, Train loss: 0.1426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0.3196, Accuracy: 7066/8141 (87%), Positive accuracy: 3752/4091 (92%), Negative accuracy: 3314/4050 (82%), f1 score: 0.8701, Train loss: 0.5157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0.1984, Accuracy: 7494/8141 (92%), Positive accuracy: 3957/4091 (97%), Negative accuracy: 3537/4050 (87%), f1 score: 0.9227, Train loss: 0.3116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0.1528, Accuracy: 7649/8141 (94%), Positive accuracy: 3867/4091 (95%), Negative accuracy: 3782/4050 (93%), f1 score: 0.9396, Train loss: 0.2131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0.1402, Accuracy: 7706/8141 (95%), Positive accuracy: 3879/4091 (95%), Negative accuracy: 3827/4050 (94%), f1 score: 0.9466, Train loss: 0.1801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0.1471, Accuracy: 7664/8141 (94%), Positive accuracy: 3763/4091 (92%), Negative accuracy: 3901/4050 (96%), f1 score: 0.9418, Train loss: 0.1679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0.1467, Accuracy: 7672/8141 (94%), Positive accuracy: 3749/4091 (92%), Negative accuracy: 3923/4050 (97%), f1 score: 0.9429, Train loss: 0.1646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0.1384, Accuracy: 7690/8141 (94%), Positive accuracy: 3793/4091 (93%), Negative accuracy: 3897/4050 (96%), f1 score: 0.9448, Train loss: 0.1588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0.1377, Accuracy: 7699/8141 (95%), Positive accuracy: 3792/4091 (93%), Negative accuracy: 3907/4050 (96%), f1 score: 0.9460, Train loss: 0.1569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0.1343, Accuracy: 7704/8141 (95%), Positive accuracy: 3805/4091 (93%), Negative accuracy: 3899/4050 (96%), f1 score: 0.9465, Train loss: 0.1557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0.1373, Accuracy: 7702/8141 (95%), Positive accuracy: 3789/4091 (93%), Negative accuracy: 3913/4050 (97%), f1 score: 0.9464, Train loss: 0.1538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Epoch1</a:t>
          </a:r>
          <a:r>
            <a:rPr lang="en-US" altLang="zh-CN" dirty="0">
              <a:solidFill>
                <a:srgbClr val="FF0000"/>
              </a:solidFill>
            </a:rPr>
            <a:t>1</a:t>
          </a:r>
          <a:r>
            <a:rPr lang="en-US" dirty="0">
              <a:solidFill>
                <a:srgbClr val="FF0000"/>
              </a:solidFill>
            </a:rPr>
            <a:t>:</a:t>
          </a:r>
          <a:r>
            <a:rPr lang="en-US" dirty="0"/>
            <a:t>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0.1335, Accuracy: 7710/8141 (95%), Positive accuracy: 3809/4091 (93%), Negative accuracy: 3901/4050 (96%), f1 score: 0.9472, Train loss: 0.1535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0.1359, Accuracy: 7704/8141 (95%), Positive accuracy: 3795/4091 (93%), Negative accuracy: 3909/4050 (97%), f1 score: 0.9466, Train loss: 0.1531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</a:t>
          </a:r>
          <a:r>
            <a:rPr lang="en-US" altLang="zh-CN" dirty="0">
              <a:solidFill>
                <a:schemeClr val="tx1"/>
              </a:solidFill>
            </a:rPr>
            <a:t>1</a:t>
          </a:r>
          <a:r>
            <a:rPr lang="en-US" dirty="0">
              <a:solidFill>
                <a:schemeClr val="tx1"/>
              </a:solidFill>
            </a:rPr>
            <a:t>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0.1360, Accuracy: 7704/8141 (95%), Positive accuracy: 3794/4091 (93%), Negative accuracy: 3910/4050 (97%), f1 score: 0.9466, Train loss: 0.1525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0.1368, Accuracy: 7706/8141 (95%), Positive accuracy: 3790/4091 (93%), Negative accuracy: 3916/4050 (97%), f1 score: 0.9469, Train loss: 0.1526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</a:t>
          </a:r>
          <a:r>
            <a:rPr lang="en-US" altLang="zh-CN" dirty="0">
              <a:solidFill>
                <a:schemeClr val="tx1"/>
              </a:solidFill>
            </a:rPr>
            <a:t>1</a:t>
          </a:r>
          <a:r>
            <a:rPr lang="en-US" dirty="0">
              <a:solidFill>
                <a:schemeClr val="tx1"/>
              </a:solidFill>
            </a:rPr>
            <a:t>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0.1354, Accuracy: 7702/8141 (95%), Positive accuracy: 3795/4091 (93%), Negative accuracy: 3907/4050 (96%), f1 score: 0.9463, Train loss: 0.1523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</a:t>
          </a:r>
          <a:r>
            <a:rPr lang="en-US" altLang="zh-CN" dirty="0">
              <a:solidFill>
                <a:schemeClr val="tx1"/>
              </a:solidFill>
            </a:rPr>
            <a:t>1</a:t>
          </a:r>
          <a:r>
            <a:rPr lang="en-US" dirty="0">
              <a:solidFill>
                <a:schemeClr val="tx1"/>
              </a:solidFill>
            </a:rPr>
            <a:t>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0.1348, Accuracy: 7703/8141 (95%), Positive accuracy: 3797/4091 (93%), Negative accuracy: 3906/4050 (96%), f1 score: 0.9464, Train loss: 0.1521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0.1347, Accuracy: 7703/8141 (95%), Positive accuracy: 3797/4091 (93%), Negative accuracy: 3906/4050 (96%), f1 score: 0.9464, Train loss: 0.1528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0.1350, Accuracy: 7703/8141 (95%), Positive accuracy: 3797/4091 (93%), Negative accuracy: 3906/4050 (96%), f1 score: 0.9464, Train loss: 0.1526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0.1350, Accuracy: 7703/8141 (95%), Positive accuracy: 3797/4091 (93%), Negative accuracy: 3906/4050 (96%), f1 score: 0.9464, Train loss: 0.1525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</a:t>
          </a:r>
          <a:r>
            <a:rPr lang="en-US" altLang="zh-CN" dirty="0">
              <a:solidFill>
                <a:schemeClr val="tx1"/>
              </a:solidFill>
            </a:rPr>
            <a:t>2</a:t>
          </a:r>
          <a:r>
            <a:rPr lang="en-US" dirty="0">
              <a:solidFill>
                <a:schemeClr val="tx1"/>
              </a:solidFill>
            </a:rPr>
            <a:t>0:</a:t>
          </a:r>
          <a:r>
            <a:rPr lang="en-US" dirty="0">
              <a:solidFill>
                <a:srgbClr val="FF0000"/>
              </a:solidFill>
            </a:rPr>
            <a:t>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0.1348, Accuracy: 7703/8141 (95%), Positive accuracy: 3797/4091 (93%), Negative accuracy: 3906/4050 (96%), f1 score: 0.9464, Train loss: 0.1519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0.3477, Accuracy: 6876/8141 (84%), Positive accuracy: 3539/4091 (87%), Negative accuracy: 3337/4050 (82%), f1 score: 0.8450, Train loss: 0.5066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0.2926, Accuracy: 7128/8141 (88%), Positive accuracy: 3743/4091 (91%), Negative accuracy: 3385/4050 (84%), f1 score: 0.8770, Train loss: 0.3706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0.2464, Accuracy: 7321/8141 (90%), Positive accuracy: 3889/4091 (95%), Negative accuracy: 3432/4050 (85%), f1 score: 0.9018, Train loss: 0.3168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0.2155, Accuracy: 7478/8141 (92%), Positive accuracy: 3847/4091 (94%), Negative accuracy: 3631/4050 (90%), f1 score: 0.9191, Train loss: 0.2699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0.1937, Accuracy: 7533/8141 (93%), Positive accuracy: 3873/4091 (95%), Negative accuracy: 3660/4050 (90%), f1 score: 0.9258, Train loss: 0.2407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0.1840, Accuracy: 7562/8141 (93%), Positive accuracy: 3838/4091 (94%), Negative accuracy: 3724/4050 (92%), f1 score: 0.9290, Train loss: 0.2233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0.1754, Accuracy: 7584/8141 (93%), Positive accuracy: 3843/4091 (94%), Negative accuracy: 3741/4050 (92%), f1 score: 0.9317, Train loss: 0.2114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0.1707, Accuracy: 7591/8141 (93%), Positive accuracy: 3844/4091 (94%), Negative accuracy: 3747/4050 (93%), f1 score: 0.9325, Train loss: 0.2066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0.1672, Accuracy: 7603/8141 (93%), Positive accuracy: 3845/4091 (94%), Negative accuracy: 3758/4050 (93%), f1 score: 0.9340, Train loss: 0.2014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0.1656, Accuracy: 7605/8141 (93%), Positive accuracy: 3836/4091 (94%), Negative accuracy: 3769/4050 (93%), f1 score: 0.9342, Train loss: 0.1984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</a:t>
          </a:r>
          <a:r>
            <a:rPr lang="en-US" altLang="zh-CN" dirty="0"/>
            <a:t>1</a:t>
          </a:r>
          <a:r>
            <a:rPr lang="en-US" dirty="0"/>
            <a:t>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0.1643, Accuracy: 7604/8141 (93%), Positive accuracy: 3832/4091 (94%), Negative accuracy: 3772/4050 (93%), f1 score: 0.9341, Train loss: 0.1957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0.1635, Accuracy: 7611/8141 (93%), Positive accuracy: 3836/4091 (94%), Negative accuracy: 3775/4050 (93%), f1 score: 0.9349, Train loss: 0.1963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</a:t>
          </a:r>
          <a:r>
            <a:rPr lang="en-US" altLang="zh-CN" dirty="0">
              <a:solidFill>
                <a:schemeClr val="tx1"/>
              </a:solidFill>
            </a:rPr>
            <a:t>1</a:t>
          </a:r>
          <a:r>
            <a:rPr lang="en-US" dirty="0">
              <a:solidFill>
                <a:schemeClr val="tx1"/>
              </a:solidFill>
            </a:rPr>
            <a:t>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0.1627, Accuracy: 7609/8141 (93%), Positive accuracy: 3835/4091 (94%), Negative accuracy: 3774/4050 (93%), f1 score: 0.9347, Train loss: 0.1958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0.1622, Accuracy: 7611/8141 (93%), Positive accuracy: 3836/4091 (94%), Negative accuracy: 3775/4050 (93%), f1 score: 0.9349, Train loss: 0.1939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0.1621, Accuracy: 7615/8141 (94%), Positive accuracy: 3834/4091 (94%), Negative accuracy: 3781/4050 (93%), f1 score: 0.9354, Train loss: 0.1942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</a:t>
          </a:r>
          <a:r>
            <a:rPr lang="en-US" altLang="zh-CN" dirty="0">
              <a:solidFill>
                <a:srgbClr val="FF0000"/>
              </a:solidFill>
            </a:rPr>
            <a:t>1</a:t>
          </a:r>
          <a:r>
            <a:rPr lang="en-US" dirty="0">
              <a:solidFill>
                <a:srgbClr val="FF0000"/>
              </a:solidFill>
            </a:rPr>
            <a:t>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0.1619, Accuracy: 7616/8141 (94%), Positive accuracy: 3835/4091 (94%), Negative accuracy: 3781/4050 (93%), f1 score: 0.9355, Train loss: 0.1937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0.1618, Accuracy: 7615/8141 (94%), Positive accuracy: 3834/4091 (94%), Negative accuracy: 3781/4050 (93%), f1 score: 0.9354, Train loss: 0.1943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0.1616, Accuracy: 7615/8141 (94%), Positive accuracy: 3834/4091 (94%), Negative accuracy: 3781/4050 (93%), f1 score: 0.9354, Train loss: 0.1925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0.1616, Accuracy: 7615/8141 (94%), Positive accuracy: 3834/4091 (94%), Negative accuracy: 3781/4050 (93%), f1 score: 0.9354, Train loss: 0.1933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</a:t>
          </a:r>
          <a:r>
            <a:rPr lang="en-US" altLang="zh-CN" dirty="0">
              <a:solidFill>
                <a:schemeClr val="tx1"/>
              </a:solidFill>
            </a:rPr>
            <a:t>2</a:t>
          </a:r>
          <a:r>
            <a:rPr lang="en-US" dirty="0">
              <a:solidFill>
                <a:schemeClr val="tx1"/>
              </a:solidFill>
            </a:rPr>
            <a:t>0:</a:t>
          </a:r>
          <a:r>
            <a:rPr lang="en-US" dirty="0">
              <a:solidFill>
                <a:srgbClr val="FF0000"/>
              </a:solidFill>
            </a:rPr>
            <a:t>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0.1615, Accuracy: 7615/8141 (94%), Positive accuracy: 3834/4091 (94%), Negative accuracy: 3781/4050 (93%), f1 score: 0.9354, Train loss: 0.1925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0.3896, Accuracy: 8854/10693 (83%), Positive accuracy: 3402/4501 (76%), Negative accuracy: 5452/6192 (88%)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0.3922, Accuracy: 8844/10693 (83%), Positive accuracy: 3342/4501 (74%), Negative accuracy: 5502/6192 (89%)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0.3643, Accuracy: 9010/10693 (84%), Positive accuracy: 3483/4501 (77%), Negative accuracy: 5527/6192 (89%)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0.3618, Accuracy: 9008/10693 (84%), Positive accuracy: 3605/4501 (80%), Negative accuracy: 5403/6192 (87%)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0.4113, Accuracy: 8632/10693 (81%), Positive accuracy: 3527/4501 (78%), Negative accuracy: 5105/6192 (82%)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0.3650, Accuracy: 8989/10693 (84%), Positive accuracy: 3722/4501 (83%), Negative accuracy: 5267/6192 (85%)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0.3621, Accuracy: 9041/10693 (85%), Positive accuracy: 3437/4501 (76%), Negative accuracy: 5604/6192 (91%)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0.3801, Accuracy: 8924/10693 (83%), Positive accuracy: 3414/4501 (76%), Negative accuracy: 5510/6192 (89%)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0.3597, Accuracy: 9001/10693 (84%), Positive accuracy: 3659/4501 (81%), Negative accuracy: 5342/6192 (86%)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0.3653, Accuracy: 9010/10693 (84%), Positive accuracy: 3793/4501 (84%), Negative accuracy: 5217/6192 (84%)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0.3334, Accuracy: 6928/8141 (85%), Positive accuracy: 3745/4091 (92%), Negative accuracy: 3183/4050 (79%), f1 score: 0.8546, Train loss: 0.4907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0.2491, Accuracy: 7270/8141 (89%), Positive accuracy: 3789/4091 (93%), Negative accuracy: 3481/4050 (86%), f1 score: 0.8941, Train loss: 0.3356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0.1779, Accuracy: 7569/8141 (93%), Positive accuracy: 3988/4091 (97%), Negative accuracy: 3581/4050 (88%), f1 score: 0.9318, Train loss: 0.2432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0.1357, Accuracy: 7710/8141 (95%), Positive accuracy: 3912/4091 (96%), Negative accuracy: 3798/4050 (94%), f1 score: 0.9472, Train loss: 0.1806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0.1305, Accuracy: 7705/8141 (95%), Positive accuracy: 3886/4091 (95%), Negative accuracy: 3819/4050 (94%), f1 score: 0.9465, Train loss: 0.1614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0.1276, Accuracy: 7720/8141 (95%), Positive accuracy: 3881/4091 (95%), Negative accuracy: 3839/4050 (95%), f1 score: 0.9483, Train loss: 0.1569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0.1249, Accuracy: 7730/8141 (95%), Positive accuracy: 3899/4091 (95%), Negative accuracy: 3831/4050 (95%), f1 score: 0.9495, Train loss: 0.1511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0.1235, Accuracy: 7734/8141 (95%), Positive accuracy: 3862/4091 (94%), Negative accuracy: 3872/4050 (96%), f1 score: 0.9500, Train loss: 0.1514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0.1229, Accuracy: 7736/8141 (95%), Positive accuracy: 3877/4091 (95%), Negative accuracy: 3859/4050 (95%), f1 score: 0.9502, Train loss: 0.1509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0.1226, Accuracy: 7731/8141 (95%), Positive accuracy: 3883/4091 (95%), Negative accuracy: 3848/4050 (95%), f1 score: 0.9496, Train loss: 0.1495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</a:t>
          </a:r>
          <a:r>
            <a:rPr lang="en-US" altLang="zh-CN" dirty="0"/>
            <a:t>1</a:t>
          </a:r>
          <a:r>
            <a:rPr lang="en-US" dirty="0"/>
            <a:t>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0.1228, Accuracy: 7732/8141 (95%), Positive accuracy: 3867/4091 (95%), Negative accuracy: 3865/4050 (95%), f1 score: 0.9498, Train loss: 0.1486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0.1225, Accuracy: 7730/8141 (95%), Positive accuracy: 3873/4091 (95%), Negative accuracy: 3857/4050 (95%), f1 score: 0.9495, Train loss: 0.1487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</a:t>
          </a:r>
          <a:r>
            <a:rPr lang="en-US" altLang="zh-CN" dirty="0">
              <a:solidFill>
                <a:schemeClr val="tx1"/>
              </a:solidFill>
            </a:rPr>
            <a:t>1</a:t>
          </a:r>
          <a:r>
            <a:rPr lang="en-US" dirty="0">
              <a:solidFill>
                <a:schemeClr val="tx1"/>
              </a:solidFill>
            </a:rPr>
            <a:t>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0.1229, Accuracy: 7730/8141 (95%), Positive accuracy: 3864/4091 (94%), Negative accuracy: 3866/4050 (95%), f1 score: 0.9495, Train loss: 0.1483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0.1225, Accuracy: 7734/8141 (95%), Positive accuracy: 3870/4091 (95%), Negative accuracy: 3864/4050 (95%), f1 score: 0.9500, Train loss: 0.1480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0.1224, Accuracy: 7734/8141 (95%), Positive accuracy: 3872/4091 (95%), Negative accuracy: 3862/4050 (95%), f1 score: 0.9500, Train loss: 0.1486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</a:t>
          </a:r>
          <a:r>
            <a:rPr lang="en-US" altLang="zh-CN" dirty="0">
              <a:solidFill>
                <a:schemeClr val="tx1"/>
              </a:solidFill>
            </a:rPr>
            <a:t>1</a:t>
          </a:r>
          <a:r>
            <a:rPr lang="en-US" dirty="0">
              <a:solidFill>
                <a:schemeClr val="tx1"/>
              </a:solidFill>
            </a:rPr>
            <a:t>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0.1225, Accuracy: 7734/8141 (95%), Positive accuracy: 3870/4091 (95%), Negative accuracy: 3864/4050 (95%), f1 score: 0.9500, Train loss: 0.1480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0.1225, Accuracy: 7734/8141 (95%), Positive accuracy: 3870/4091 (95%), Negative accuracy: 3864/4050 (95%), f1 score: 0.9500, Train loss: 0.1478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0.1224, Accuracy: 7735/8141 (95%), Positive accuracy: 3871/4091 (95%), Negative accuracy: 3864/4050 (95%), f1 score: 0.9501, Train loss: 0.1474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0.1223, Accuracy: 7734/8141 (95%), Positive accuracy: 3870/4091 (95%), Negative accuracy: 3864/4050 (95%), f1 score: 0.9500, Train loss: 0.1485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</a:t>
          </a:r>
          <a:r>
            <a:rPr lang="en-US" altLang="zh-CN" dirty="0">
              <a:solidFill>
                <a:schemeClr val="tx1"/>
              </a:solidFill>
            </a:rPr>
            <a:t>2</a:t>
          </a:r>
          <a:r>
            <a:rPr lang="en-US" dirty="0">
              <a:solidFill>
                <a:schemeClr val="tx1"/>
              </a:solidFill>
            </a:rPr>
            <a:t>0:</a:t>
          </a:r>
          <a:r>
            <a:rPr lang="en-US" dirty="0">
              <a:solidFill>
                <a:srgbClr val="FF0000"/>
              </a:solidFill>
            </a:rPr>
            <a:t>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0.1224, Accuracy: 7734/8141 (95%), Positive accuracy: 3870/4091 (95%), Negative accuracy: 3864/4050 (95%), f1 score: 0.9500, Train loss: 0.1473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0.3336, Accuracy: 6975/8141 (86%), Positive accuracy: 3514/4091 (86%), Negative accuracy: 3461/4050 (85%), f1 score: 0.8568, Train loss: 0.5551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0.2174, Accuracy: 7443/8141 (91%), Positive accuracy: 3850/4091 (94%), Negative accuracy: 3593/4050 (89%), f1 score: 0.9150, Train loss: 0.3438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0.1414, Accuracy: 7681/8141 (94%), Positive accuracy: 3962/4091 (97%), Negative accuracy: 3719/4050 (92%), f1 score: 0.9442, Train loss: 0.2273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0.1230, Accuracy: 7734/8141 (95%), Positive accuracy: 3904/4091 (95%), Negative accuracy: 3830/4050 (95%), f1 score: 0.9500, Train loss: 0.1776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0.1225, Accuracy: 7739/8141 (95%), Positive accuracy: 3894/4091 (95%), Negative accuracy: 3845/4050 (95%), f1 score: 0.9506, Train loss: 0.1645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0.1238, Accuracy: 7737/8141 (95%), Positive accuracy: 3841/4091 (94%), Negative accuracy: 3896/4050 (96%), f1 score: 0.9505, Train loss: 0.1613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0.1199, Accuracy: 7742/8141 (95%), Positive accuracy: 3867/4091 (95%), Negative accuracy: 3875/4050 (96%), f1 score: 0.9510, Train loss: 0.1553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0.1217, Accuracy: 7735/8141 (95%), Positive accuracy: 3859/4091 (94%), Negative accuracy: 3876/4050 (96%), f1 score: 0.9501, Train loss: 0.1565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</a:t>
          </a:r>
          <a:r>
            <a:rPr lang="en-US" dirty="0">
              <a:solidFill>
                <a:srgbClr val="FF0000"/>
              </a:solidFill>
            </a:rPr>
            <a:t>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0.1210, Accuracy: 7738/8141 (95%), Positive accuracy: 3855/4091 (94%), Negative accuracy: 3883/4050 (96%), f1 score: 0.9505, Train loss: 0.1545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0.1237, Accuracy: 7729/8141 (95%), Positive accuracy: 3822/4091 (93%), Negative accuracy: 3907/4050 (96%), f1 score: 0.9495, Train loss: 0.1539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0.2699, Accuracy: 7186/8141 (88%), Positive accuracy: 3743/4091 (91%), Negative accuracy: 3443/4050 (85%), f1 score: 0.8837, Train loss: 0.4389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0.1470, Accuracy: 7662/8141 (94%), Positive accuracy: 3926/4091 (96%), Negative accuracy: 3736/4050 (92%), f1 score: 0.9416, Train loss: 0.2447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0.1286, Accuracy: 7716/8141 (95%), Positive accuracy: 3872/4091 (95%), Negative accuracy: 3844/4050 (95%), f1 score: 0.9478, Train loss: 0.1606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0.1277, Accuracy: 7727/8141 (95%), Positive accuracy: 3811/4091 (93%), Negative accuracy: 3916/4050 (97%), f1 score: 0.9494, Train loss: 0.1484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0.1201, Accuracy: 7748/8141 (95%), Positive accuracy: 3903/4091 (95%), Negative accuracy: 3845/4050 (95%), f1 score: 0.9517, Train loss: 0.1417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0.1186, Accuracy: 7751/8141 (95%), Positive accuracy: 3883/4091 (95%), Negative accuracy: 3868/4050 (96%), f1 score: 0.9521, Train loss: 0.1410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0.1179, Accuracy: 7758/8141 (95%), Positive accuracy: 3890/4091 (95%), Negative accuracy: 3868/4050 (96%), f1 score: 0.9529, Train loss: 0.1386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0.1196, Accuracy: 7748/8141 (95%), Positive accuracy: 3864/4091 (94%), Negative accuracy: 3884/4050 (96%), f1 score: 0.9517, Train loss: 0.1369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</a:t>
          </a:r>
          <a:r>
            <a:rPr lang="en-US" dirty="0">
              <a:solidFill>
                <a:srgbClr val="FF0000"/>
              </a:solidFill>
            </a:rPr>
            <a:t>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0.1180, Accuracy: 7759/8141 (95%), Positive accuracy: 3892/4091 (95%), Negative accuracy: 3867/4050 (95%), f1 score: 0.9531, Train loss: 0.1381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0.1175, Accuracy: 7759/8141 (95%), Positive accuracy: 3892/4091 (95%), Negative accuracy: 3867/4050 (95%), f1 score: 0.9531, Train loss: 0.1356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</a:t>
          </a:r>
          <a:r>
            <a:rPr lang="en-US" altLang="zh-CN" dirty="0"/>
            <a:t>1</a:t>
          </a:r>
          <a:r>
            <a:rPr lang="en-US" dirty="0"/>
            <a:t>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0.1182, Accuracy: 7753/8141 (95%), Positive accuracy: 3876/4091 (95%), Negative accuracy: 3877/4050 (96%), f1 score: 0.9523, Train loss: 0.1366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0.1192, Accuracy: 7746/8141 (95%), Positive accuracy: 3861/4091 (94%), Negative accuracy: 3885/4050 (96%), f1 score: 0.9515, Train loss: 0.1364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</a:t>
          </a:r>
          <a:r>
            <a:rPr lang="en-US" altLang="zh-CN" dirty="0">
              <a:solidFill>
                <a:srgbClr val="FF0000"/>
              </a:solidFill>
            </a:rPr>
            <a:t>1</a:t>
          </a:r>
          <a:r>
            <a:rPr lang="en-US" dirty="0">
              <a:solidFill>
                <a:srgbClr val="FF0000"/>
              </a:solidFill>
            </a:rPr>
            <a:t>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0.1179, Accuracy: 7761/8141 (95%), Positive accuracy: 3888/4091 (95%), Negative accuracy: 3873/4050 (96%), f1 score: 0.9533, Train loss: 0.1359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0.1181, Accuracy: 7753/8141 (95%), Positive accuracy: 3876/4091 (95%), Negative accuracy: 3877/4050 (96%), f1 score: 0.9523, Train loss: 0.1356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0.1175, Accuracy: 7760/8141 (95%), Positive accuracy: 3890/4091 (95%), Negative accuracy: 3870/4050 (96%), f1 score: 0.9532, Train loss: 0.1368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</a:t>
          </a:r>
          <a:r>
            <a:rPr lang="en-US" altLang="zh-CN" dirty="0">
              <a:solidFill>
                <a:schemeClr val="tx1"/>
              </a:solidFill>
            </a:rPr>
            <a:t>1</a:t>
          </a:r>
          <a:r>
            <a:rPr lang="en-US" dirty="0">
              <a:solidFill>
                <a:schemeClr val="tx1"/>
              </a:solidFill>
            </a:rPr>
            <a:t>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0.1178, Accuracy: 7758/8141 (95%), Positive accuracy: 3884/4091 (95%), Negative accuracy: 3874/4050 (96%), f1 score: 0.9529, Train loss: 0.1356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0.1184, Accuracy: 7748/8141 (95%), Positive accuracy: 3868/4091 (95%), Negative accuracy: 3880/4050 (96%), f1 score: 0.9517, Train loss: 0.1359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0.1181, Accuracy: 7755/8141 (95%), Positive accuracy: 3876/4091 (95%), Negative accuracy: 3879/4050 (96%), f1 score: 0.9526, Train loss: 0.1347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0.1180, Accuracy: 7754/8141 (95%), Positive accuracy: 3876/4091 (95%), Negative accuracy: 3878/4050 (96%), f1 score: 0.9525, Train loss: 0.1357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</a:t>
          </a:r>
          <a:r>
            <a:rPr lang="en-US" altLang="zh-CN" dirty="0">
              <a:solidFill>
                <a:schemeClr val="tx1"/>
              </a:solidFill>
            </a:rPr>
            <a:t>2</a:t>
          </a:r>
          <a:r>
            <a:rPr lang="en-US" dirty="0">
              <a:solidFill>
                <a:schemeClr val="tx1"/>
              </a:solidFill>
            </a:rPr>
            <a:t>0:</a:t>
          </a:r>
          <a:r>
            <a:rPr lang="en-US" dirty="0">
              <a:solidFill>
                <a:srgbClr val="FF0000"/>
              </a:solidFill>
            </a:rPr>
            <a:t>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0.1179, Accuracy: 7756/8141 (95%), Positive accuracy: 3879/4091 (95%), Negative accuracy: 3877/4050 (96%), f1 score: 0.9527, Train loss: 0.1351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0.3454, Accuracy: 6872/8141 (84%), Positive accuracy: 3726/4091 (91%), Negative accuracy: 3146/4050 (78%), f1 score: 0.8479, Train loss: 0.5527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0.2978, Accuracy: 7110/8141 (87%), Positive accuracy: 3703/4091 (91%), Negative accuracy: 3407/4050 (84%), f1 score: 0.8743, Train loss: 0.3540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0.2653, Accuracy: 7231/8141 (89%), Positive accuracy: 3797/4091 (93%), Negative accuracy: 3434/4050 (85%), f1 score: 0.8897, Train loss: 0.3159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0.2356, Accuracy: 7310/8141 (90%), Positive accuracy: 3883/4091 (95%), Negative accuracy: 3427/4050 (85%), f1 score: 0.9004, Train loss: 0.2823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0.2124, Accuracy: 7428/8141 (91%), Positive accuracy: 3907/4091 (96%), Negative accuracy: 3521/4050 (87%), f1 score: 0.9142, Train loss: 0.2516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0.1983, Accuracy: 7461/8141 (92%), Positive accuracy: 3949/4091 (97%), Negative accuracy: 3512/4050 (87%), f1 score: 0.9188, Train loss: 0.2288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0.1871, Accuracy: 7523/8141 (92%), Positive accuracy: 3897/4091 (95%), Negative accuracy: 3626/4050 (90%), f1 score: 0.9249, Train loss: 0.2137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0.1826, Accuracy: 7549/8141 (93%), Positive accuracy: 3880/4091 (95%), Negative accuracy: 3669/4050 (91%), f1 score: 0.9278, Train loss: 0.2041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</a:t>
          </a:r>
          <a:r>
            <a:rPr lang="en-US" dirty="0">
              <a:solidFill>
                <a:srgbClr val="FF0000"/>
              </a:solidFill>
            </a:rPr>
            <a:t>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0.1761, Accuracy: 7553/8141 (93%), Positive accuracy: 3929/4091 (96%), Negative accuracy: 3624/4050 (89%), f1 score: 0.9289, Train loss: 0.1983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0.1729, Accuracy: 7574/8141 (93%), Positive accuracy: 3911/4091 (96%), Negative accuracy: 3663/4050 (90%), f1 score: 0.9311, Train loss: 0.1947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</a:t>
          </a:r>
          <a:r>
            <a:rPr lang="en-US" altLang="zh-CN" dirty="0"/>
            <a:t>1</a:t>
          </a:r>
          <a:r>
            <a:rPr lang="en-US" dirty="0"/>
            <a:t>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0.1711, Accuracy: 7573/8141 (93%), Positive accuracy: 3914/4091 (96%), Negative accuracy: 3659/4050 (90%), f1 score: 0.9310, Train loss: 0.1923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0.1700, Accuracy: 7578/8141 (93%), Positive accuracy: 3911/4091 (96%), Negative accuracy: 3667/4050 (91%), f1 score: 0.9315, Train loss: 0.1919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</a:t>
          </a:r>
          <a:r>
            <a:rPr lang="en-US" altLang="zh-CN" dirty="0">
              <a:solidFill>
                <a:schemeClr val="tx1"/>
              </a:solidFill>
            </a:rPr>
            <a:t>1</a:t>
          </a:r>
          <a:r>
            <a:rPr lang="en-US" dirty="0">
              <a:solidFill>
                <a:schemeClr val="tx1"/>
              </a:solidFill>
            </a:rPr>
            <a:t>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0.1688, Accuracy: 7581/8141 (93%), Positive accuracy: 3916/4091 (96%), Negative accuracy: 3665/4050 (90%), f1 score: 0.9319, Train loss: 0.1894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0.1681, Accuracy: 7581/8141 (93%), Positive accuracy: 3917/4091 (96%), Negative accuracy: 3664/4050 (90%), f1 score: 0.9320, Train loss: 0.1882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0.1676, Accuracy: 7584/8141 (93%), Positive accuracy: 3921/4091 (96%), Negative accuracy: 3663/4050 (90%), f1 score: 0.9324, Train loss: 0.1890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</a:t>
          </a:r>
          <a:r>
            <a:rPr lang="en-US" altLang="zh-CN" dirty="0">
              <a:solidFill>
                <a:schemeClr val="tx1"/>
              </a:solidFill>
            </a:rPr>
            <a:t>1</a:t>
          </a:r>
          <a:r>
            <a:rPr lang="en-US" dirty="0">
              <a:solidFill>
                <a:schemeClr val="tx1"/>
              </a:solidFill>
            </a:rPr>
            <a:t>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0.1673, Accuracy: 7583/8141 (93%), Positive accuracy: 3920/4091 (96%), Negative accuracy: 3663/4050 (90%), f1 score: 0.9322, Train loss: 0.1886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0.1671, Accuracy: 7584/8141 (93%), Positive accuracy: 3920/4091 (96%), Negative accuracy: 3664/4050 (90%), f1 score: 0.9323, Train loss: 0.1876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0.1673, Accuracy: 7584/8141 (93%), Positive accuracy: 3912/4091 (96%), Negative accuracy: 3672/4050 (91%), f1 score: 0.9322, Train loss: 0.1871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</a:t>
          </a:r>
          <a:r>
            <a:rPr lang="en-US" altLang="zh-CN" dirty="0"/>
            <a:t>1</a:t>
          </a:r>
          <a:r>
            <a:rPr lang="en-US" dirty="0"/>
            <a:t>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0.1670, Accuracy: 7585/8141 (93%), Positive accuracy: 3917/4091 (96%), Negative accuracy: 3668/4050 (91%), f1 score: 0.9324, Train loss: 0.1872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</a:t>
          </a:r>
          <a:r>
            <a:rPr lang="en-US" altLang="zh-CN" dirty="0">
              <a:solidFill>
                <a:srgbClr val="FF0000"/>
              </a:solidFill>
            </a:rPr>
            <a:t>2</a:t>
          </a:r>
          <a:r>
            <a:rPr lang="en-US" dirty="0">
              <a:solidFill>
                <a:srgbClr val="FF0000"/>
              </a:solidFill>
            </a:rPr>
            <a:t>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0.1669, Accuracy: 7586/8141 (93%), Positive accuracy: 3916/4091 (96%), Negative accuracy: 3670/4050 (91%), f1 score: 0.9325, Train loss: 0.1871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 custLinFactNeighborX="3297" custLinFactNeighborY="-1156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0.1357, Accuracy: 7727/8141 (95%), Positive accuracy: 3783/4091 (92%), Negative accuracy: 3944/4050 (97%), f1 score: 0.9496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0.1099, Accuracy: 7785/8141 (96%), Positive accuracy: 3816/4091 (93%), Negative accuracy: 3969/4050 (98%), f1 score: 0.9567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0.1122, Accuracy: 7781/8141 (96%), Positive accuracy: 3827/4091 (94%), Negative accuracy: 3954/4050 (98%), f1 score: 0.9561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0.0979, Accuracy: 7810/8141 (96%), Positive accuracy: 3847/4091 (94%), Negative accuracy: 3963/4050 (98%), f1 score: 0.9596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0.0913, Accuracy: 7835/8141 (96%), Positive accuracy: 3872/4091 (95%), Negative accuracy: 3963/4050 (98%), f1 score: 0.9626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0.0971, Accuracy: 7841/8141 (96%), Positive accuracy: 3863/4091 (94%), Negative accuracy: 3978/4050 (98%), f1 score: 0.9634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0.0918, Accuracy: 7842/8141 (96%), Positive accuracy: 3867/4091 (95%), Negative accuracy: 3975/4050 (98%), f1 score: 0.9635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0.0919, Accuracy: 7852/8141 (96%), Positive accuracy: 3878/4091 (95%), Negative accuracy: 3974/4050 (98%), f1 score: 0.9647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0.0840, Accuracy: 7869/8141 (97%), Positive accuracy: 3911/4091 (96%), Negative accuracy: 3958/4050 (98%), f1 score: 0.9667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0.0843, Accuracy: 7867/8141 (97%), Positive accuracy: 3898/4091 (95%), Negative accuracy: 3969/4050 (98%), f1 score: 0.9665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Epoch11:</a:t>
          </a:r>
          <a:r>
            <a:rPr lang="en-US" dirty="0"/>
            <a:t>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0.0829, Accuracy: 7871/8141 (97%), Positive accuracy: 3903/4091 (95%), Negative accuracy: 3968/4050 (98%), f1 score: 0.9669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0.0847, Accuracy: 7868/8141 (97%), Positive accuracy: 3899/4091 (95%), Negative accuracy: 3969/4050 (98%), f1 score: 0.9666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Epoch13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0.0847, Accuracy: 7864/8141 (97%), Positive accuracy: 3896/4091 (95%), Negative accuracy: 3968/4050 (98%), f1 score: 0.9661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0.0841, Accuracy: 7869/8141 (97%), Positive accuracy: 3898/4091 (95%), Negative accuracy: 3971/4050 (98%), f1 score: 0.9667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0.0839, Accuracy: 7867/8141 (97%), Positive accuracy: 3897/4091 (95%), Negative accuracy: 3970/4050 (98%), f1 score: 0.9665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0.0834, Accuracy: 7868/8141 (97%), Positive accuracy: 3900/4091 (95%), Negative accuracy: 3968/4050 (98%), f1 score: 0.9666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0.0839, Accuracy: 7867/8141 (97%), Positive accuracy: 3897/4091 (95%), Negative accuracy: 3970/4050 (98%), f1 score: 0.9665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0.0835, Accuracy: 7868/8141 (97%), Positive accuracy: 3900/4091 (95%), Negative accuracy: 3968/4050 (98%), f1 score: 0.9666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0.0835, Accuracy: 7867/8141 (97%), Positive accuracy: 3899/4091 (95%), Negative accuracy: 3968/4050 (98%), f1 score: 0.9665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0.0835, Accuracy: 7867/8141 (97%), Positive accuracy: 3899/4091 (95%), Negative accuracy: 3968/4050 (98%), f1 score: 0.9665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0.1261, Accuracy: 7722/8141 (95%), Positive accuracy: 3923/4091 (96%), Negative accuracy: 3799/4050 (94%), f1 score: 0.9487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0.1252, Accuracy: 7720/8141 (95%), Positive accuracy: 3752/4091 (92%), Negative accuracy: 3968/4050 (98%), f1 score: 0.9491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0.1033, Accuracy: 7781/8141 (96%), Positive accuracy: 3842/4091 (94%), Negative accuracy: 3939/4050 (97%), f1 score: 0.9560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0.0987, Accuracy: 7808/8141 (96%), Positive accuracy: 3857/4091 (94%), Negative accuracy: 3951/4050 (98%), f1 score: 0.9593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0.1290, Accuracy: 7714/8141 (95%), Positive accuracy: 3718/4091 (91%), Negative accuracy: 3996/4050 (99%), f1 score: 0.9488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0.0999, Accuracy: 7801/8141 (96%), Positive accuracy: 3841/4091 (94%), Negative accuracy: 3960/4050 (98%), f1 score: 0.9585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0.0924, Accuracy: 7821/8141 (96%), Positive accuracy: 3842/4091 (94%), Negative accuracy: 3979/4050 (98%), f1 score: 0.9610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0.0926, Accuracy: 7836/8141 (96%), Positive accuracy: 3861/4091 (94%), Negative accuracy: 3975/4050 (98%), f1 score: 0.9628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0.0847, Accuracy: 7862/8141 (97%), Positive accuracy: 3914/4091 (96%), Negative accuracy: 3948/4050 (97%), f1 score: 0.9658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0.0869, Accuracy: 7851/8141 (96%), Positive accuracy: 3896/4091 (95%), Negative accuracy: 3955/4050 (98%), f1 score: 0.9645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0.4738, Accuracy: 8587/10693 (80%), Positive accuracy: 2594/4501 (58%), Negative accuracy: 5993/6192 (97%)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0.3106, Accuracy: 9208/10693 (86%), Positive accuracy: 3733/4501 (83%), Negative accuracy: 5475/6192 (88%)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0.3052, Accuracy: 9227/10693 (86%), Positive accuracy: 3556/4501 (79%), Negative accuracy: 5671/6192 (92%)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0.3047, Accuracy: 9229/10693 (86%), Positive accuracy: 3534/4501 (79%), Negative accuracy: 5695/6192 (92%)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0.3557, Accuracy: 8977/10693 (84%), Positive accuracy: 4088/4501 (91%), Negative accuracy: 4889/6192 (79%)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0.2978, Accuracy: 9258/10693 (87%), Positive accuracy: 3571/4501 (79%), Negative accuracy: 5687/6192 (92%)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0.2941, Accuracy: 9241/10693 (86%), Positive accuracy: 3784/4501 (84%), Negative accuracy: 5457/6192 (88%)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0.2937, Accuracy: 9265/10693 (87%), Positive accuracy: 3684/4501 (82%), Negative accuracy: 5581/6192 (90%)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0.2905, Accuracy: 9251/10693 (87%), Positive accuracy: 3704/4501 (82%), Negative accuracy: 5547/6192 (90%)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0.2903, Accuracy: 9306/10693 (87%), Positive accuracy: 3640/4501 (81%), Negative accuracy: 5666/6192 (92%)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0.0883, Accuracy: 7847/8141 (96%), Positive accuracy: 3879/4091 (95%), Negative accuracy: 3968/4050 (98%), f1 score: 0.9641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0.0868, Accuracy: 7849/8141 (96%), Positive accuracy: 3886/4091 (95%), Negative accuracy: 3963/4050 (98%), f1 score: 0.9643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Epoch13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0.0860, Accuracy: 7853/8141 (96%), Positive accuracy: 3893/4091 (95%), Negative accuracy: 3960/4050 (98%), f1 score: 0.9647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0.0864, Accuracy: 7852/8141 (96%), Positive accuracy: 3890/4091 (95%), Negative accuracy: 3962/4050 (98%), f1 score: 0.9646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0.0863, Accuracy: 7853/8141 (96%), Positive accuracy: 3885/4091 (95%), Negative accuracy: 3968/4050 (98%), f1 score: 0.9648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0.0858, Accuracy: 7853/8141 (96%), Positive accuracy: 3887/4091 (95%), Negative accuracy: 3966/4050 (98%), f1 score: 0.9648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0.0863, Accuracy: 7853/8141 (96%), Positive accuracy: 3887/4091 (95%), Negative accuracy: 3966/4050 (98%), f1 score: 0.9648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0.0859, Accuracy: 7854/8141 (96%), Positive accuracy: 3891/4091 (95%), Negative accuracy: 3963/4050 (98%), f1 score: 0.9649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0.0859, Accuracy: 7853/8141 (96%), Positive accuracy: 3890/4091 (95%), Negative accuracy: 3963/4050 (98%), f1 score: 0.9647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0.0859, Accuracy: 7853/8141 (96%), Positive accuracy: 3887/4091 (95%), Negative accuracy: 3966/4050 (98%), f1 score: 0.9648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0.1237, Accuracy: 7715/8141 (95%), Positive accuracy: 3802/4091 (93%), Negative accuracy: 3913/4050 (97%), f1 score: 0.9479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0.0933, Accuracy: 7833/8141 (96%), Positive accuracy: 3887/4091 (95%), Negative accuracy: 3946/4050 (97%), f1 score: 0.9623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0.0971, Accuracy: 7825/8141 (96%), Positive accuracy: 3868/4091 (95%), Negative accuracy: 3957/4050 (98%), f1 score: 0.9614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0.0891, Accuracy: 7846/8141 (96%), Positive accuracy: 3891/4091 (95%), Negative accuracy: 3955/4050 (98%), f1 score: 0.9639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0.0921, Accuracy: 7868/8141 (97%), Positive accuracy: 3941/4091 (96%), Negative accuracy: 3927/4050 (97%), f1 score: 0.9665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0.0814, Accuracy: 7887/8141 (97%), Positive accuracy: 3887/4091 (95%), Negative accuracy: 4000/4050 (99%), f1 score: 0.9691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0.0754, Accuracy: 7896/8141 (97%), Positive accuracy: 3930/4091 (96%), Negative accuracy: 3966/4050 (98%), f1 score: 0.9699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0.0745, Accuracy: 7912/8141 (97%), Positive accuracy: 3937/4091 (96%), Negative accuracy: 3975/4050 (98%), f1 score: 0.9719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0.0701, Accuracy: 7922/8141 (97%), Positive accuracy: 3942/4091 (96%), Negative accuracy: 3980/4050 (98%), f1 score: 0.9731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0.0721, Accuracy: 7907/8141 (97%), Positive accuracy: 3942/4091 (96%), Negative accuracy: 3965/4050 (98%), f1 score: 0.9713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0.0728, Accuracy: 7913/8141 (97%), Positive accuracy: 3939/4091 (96%), Negative accuracy: 3974/4050 (98%), f1 score: 0.9720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0.0722, Accuracy: 7923/8141 (97%), Positive accuracy: 3936/4091 (96%), Negative accuracy: 3987/4050 (98%), f1 score: 0.9733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Epoch13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0.0728, Accuracy: 7916/8141 (97%), Positive accuracy: 3927/4091 (96%), Negative accuracy: 3989/4050 (98%), f1 score: 0.9725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0.0721, Accuracy: 7920/8141 (97%), Positive accuracy: 3935/4091 (96%), Negative accuracy: 3985/4050 (98%), f1 score: 0.9729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0.0722, Accuracy: 7920/8141 (97%), Positive accuracy: 3931/4091 (96%), Negative accuracy: 3989/4050 (98%), f1 score: 0.9729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0.0715, Accuracy: 7924/8141 (97%), Positive accuracy: 3936/4091 (96%), Negative accuracy: 3988/4050 (98%), f1 score: 0.9734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0.0707, Accuracy: 7926/8141 (97%), Positive accuracy: 3939/4091 (96%), Negative accuracy: 3987/4050 (98%), f1 score: 0.9737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0.0713, Accuracy: 7924/8141 (97%), Positive accuracy: 3936/4091 (96%), Negative accuracy: 3988/4050 (98%), f1 score: 0.9734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0.0713, Accuracy: 7922/8141 (97%), Positive accuracy: 3934/4091 (96%), Negative accuracy: 3988/4050 (98%), f1 score: 0.9732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0.0714, Accuracy: 7924/8141 (97%), Positive accuracy: 3936/4091 (96%), Negative accuracy: 3988/4050 (98%), f1 score: 0.9734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0.1707, Accuracy: 7542/8141 (93%), Positive accuracy: 3570/4091 (87%), Negative accuracy: 3972/4050 (98%), f1 score: 0.9289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0.1683, Accuracy: 7698/8141 (95%), Positive accuracy: 3866/4091 (95%), Negative accuracy: 3832/4050 (95%), f1 score: 0.9456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0.0964, Accuracy: 7836/8141 (96%), Positive accuracy: 3854/4091 (94%), Negative accuracy: 3982/4050 (98%), f1 score: 0.9629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0.1028, Accuracy: 7804/8141 (96%), Positive accuracy: 3834/4091 (94%), Negative accuracy: 3970/4050 (98%), f1 score: 0.9590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0.0869, Accuracy: 7859/8141 (97%), Positive accuracy: 3875/4091 (95%), Negative accuracy: 3984/4050 (98%), f1 score: 0.9656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0.0756, Accuracy: 7892/8141 (97%), Positive accuracy: 3904/4091 (95%), Negative accuracy: 3988/4050 (98%), f1 score: 0.9696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0.0716, Accuracy: 7934/8141 (97%), Positive accuracy: 3955/4091 (97%), Negative accuracy: 3979/4050 (98%), f1 score: 0.9746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0.0791, Accuracy: 7897/8141 (97%), Positive accuracy: 3891/4091 (95%), Negative accuracy: 4006/4050 (99%), f1 score: 0.9703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0.0736, Accuracy: 7900/8141 (97%), Positive accuracy: 3916/4091 (96%), Negative accuracy: 3984/4050 (98%), f1 score: 0.9705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0.0710, Accuracy: 7914/8141 (97%), Positive accuracy: 3929/4091 (96%), Negative accuracy: 3985/4050 (98%), f1 score: 0.9722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0.0742, Accuracy: 7902/8141 (97%), Positive accuracy: 3908/4091 (96%), Negative accuracy: 3994/4050 (99%), f1 score: 0.9708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0.0741, Accuracy: 7895/8141 (97%), Positive accuracy: 3915/4091 (96%), Negative accuracy: 3980/4050 (98%), f1 score: 0.9699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Epoch13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0.0705, Accuracy: 7909/8141 (97%), Positive accuracy: 3938/4091 (96%), Negative accuracy: 3971/4050 (98%), f1 score: 0.9715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0.0716, Accuracy: 7910/8141 (97%), Positive accuracy: 3929/4091 (96%), Negative accuracy: 3981/4050 (98%), f1 score: 0.9717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0.0740, Accuracy: 7901/8141 (97%), Positive accuracy: 3917/4091 (96%), Negative accuracy: 3984/4050 (98%), f1 score: 0.9706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0.0713, Accuracy: 7910/8141 (97%), Positive accuracy: 3929/4091 (96%), Negative accuracy: 3981/4050 (98%), f1 score: 0.9717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Epoch17:</a:t>
          </a:r>
          <a:r>
            <a:rPr lang="en-US" dirty="0">
              <a:solidFill>
                <a:srgbClr val="FF0000"/>
              </a:solidFill>
            </a:rPr>
            <a:t>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0.0723, Accuracy: 7908/8141 (97%), Positive accuracy: 3925/4091 (96%), Negative accuracy: 3983/4050 (98%), f1 score: 0.9715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0.0721, Accuracy: 7910/8141 (97%), Positive accuracy: 3927/4091 (96%), Negative accuracy: 3983/4050 (98%), f1 score: 0.9717 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0.0719, Accuracy: 7909/8141 (97%), Positive accuracy: 3927/4091 (96%), Negative accuracy: 3982/4050 (98%), f1 score: 0.9716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0.0719, Accuracy: 7910/8141 (97%), Positive accuracy: 3928/4091 (96%), Negative accuracy: 3982/4050 (98%), f1 score: 0.9717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0.1094, Accuracy: 7764/8141 (95%), Positive accuracy: 3864/4091 (94%), Negative accuracy: 3900/4050 (96%), f1 score: 0.9537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0.1230, Accuracy: 7734/8141 (95%), Positive accuracy: 3764/4091 (92%), Negative accuracy: 3970/4050 (98%), f1 score: 0.9507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0.1076, Accuracy: 7795/8141 (96%), Positive accuracy: 3817/4091 (93%), Negative accuracy: 3978/4050 (98%), f1 score: 0.9580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0.0885, Accuracy: 7844/8141 (96%), Positive accuracy: 3885/4091 (95%), Negative accuracy: 3959/4050 (98%), f1 score: 0.9636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0.0903, Accuracy: 7854/8141 (96%), Positive accuracy: 3866/4091 (95%), Negative accuracy: 3988/4050 (98%), f1 score: 0.9650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0.0917, Accuracy: 7849/8141 (96%), Positive accuracy: 3895/4091 (95%), Negative accuracy: 3954/4050 (98%), f1 score: 0.9642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0.0796, Accuracy: 7879/8141 (97%), Positive accuracy: 3897/4091 (95%), Negative accuracy: 3982/4050 (98%), f1 score: 0.9680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0.0787, Accuracy: 7885/8141 (97%), Positive accuracy: 3903/4091 (95%), Negative accuracy: 3982/4050 (98%), f1 score: 0.9687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0.0849, Accuracy: 7865/8141 (97%), Positive accuracy: 3885/4091 (95%), Negative accuracy: 3980/4050 (98%), f1 score: 0.9663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0.0781, Accuracy: 7881/8141 (97%), Positive accuracy: 3899/4091 (95%), Negative accuracy: 3982/4050 (98%), f1 score: 0.9682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0.0771, Accuracy: 7888/8141 (97%), Positive accuracy: 3911/4091 (96%), Negative accuracy: 3977/4050 (98%), f1 score: 0.9690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0.0768, Accuracy: 7890/8141 (97%), Positive accuracy: 3912/4091 (96%), Negative accuracy: 3978/4050 (98%), f1 score: 0.9693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Epoch13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0.0747, Accuracy: 7901/8141 (97%), Positive accuracy: 3925/4091 (96%), Negative accuracy: 3976/4050 (98%), f1 score: 0.9706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0.0763, Accuracy: 7900/8141 (97%), Positive accuracy: 3919/4091 (96%), Negative accuracy: 3981/4050 (98%), f1 score: 0.9705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0.0768, Accuracy: 7894/8141 (97%), Positive accuracy: 3912/4091 (96%), Negative accuracy: 3982/4050 (98%), f1 score: 0.9698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0.0765, Accuracy: 7897/8141 (97%), Positive accuracy: 3918/4091 (96%), Negative accuracy: 3979/4050 (98%), f1 score: 0.9701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Epoch17:</a:t>
          </a:r>
          <a:r>
            <a:rPr lang="en-US" dirty="0">
              <a:solidFill>
                <a:srgbClr val="FF0000"/>
              </a:solidFill>
            </a:rPr>
            <a:t>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0.0757, Accuracy: 7898/8141 (97%), Positive accuracy: 3919/4091 (96%), Negative accuracy: 3979/4050 (98%), f1 score: 0.9702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0.0760, Accuracy: 7897/8141 (97%), Positive accuracy: 3916/4091 (96%), Negative accuracy: 3981/4050 (98%), f1 score: 0.9701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0.0754, Accuracy: 7898/8141 (97%), Positive accuracy: 3921/4091 (96%), Negative accuracy: 3977/4050 (98%), f1 score: 0.9702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0.0761, Accuracy: 7896/8141 (97%), Positive accuracy: 3916/4091 (96%), Negative accuracy: 3980/4050 (98%), f1 score: 0.9700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0.2383, Accuracy: 7368/8141 (91%), Positive accuracy: 3434/4091 (84%), Negative accuracy: 3934/4050 (97%), f1 score: 0.9088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0.1236, Accuracy: 7744/8141 (95%), Positive accuracy: 3783/4091 (92%), Negative accuracy: 3961/4050 (98%), f1 score: 0.9518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0.1145, Accuracy: 7770/8141 (95%), Positive accuracy: 3782/4091 (92%), Negative accuracy: 3988/4050 (98%), f1 score: 0.9552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0.0741, Accuracy: 7912/8141 (97%), Positive accuracy: 3940/4091 (96%), Negative accuracy: 3972/4050 (98%), f1 score: 0.9719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0.0954, Accuracy: 7874/8141 (97%), Positive accuracy: 3952/4091 (97%), Negative accuracy: 3922/4050 (97%), f1 score: 0.9672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0.0803, Accuracy: 7872/8141 (97%), Positive accuracy: 3882/4091 (95%), Negative accuracy: 3990/4050 (99%), f1 score: 0.9672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0.0822, Accuracy: 7859/8141 (97%), Positive accuracy: 3869/4091 (95%), Negative accuracy: 3990/4050 (99%), f1 score: 0.9656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0.0704, Accuracy: 7914/8141 (97%), Positive accuracy: 3922/4091 (96%), Negative accuracy: 3992/4050 (99%), f1 score: 0.9722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0.0703, Accuracy: 7916/8141 (97%), Positive accuracy: 3931/4091 (96%), Negative accuracy: 3985/4050 (98%), f1 score: 0.9724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0.0707, Accuracy: 7911/8141 (97%), Positive accuracy: 3919/4091 (96%), Negative accuracy: 3992/4050 (99%), f1 score: 0.9719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0.0694, Accuracy: 7916/8141 (97%), Positive accuracy: 3941/4091 (96%), Negative accuracy: 3975/4050 (98%), f1 score: 0.9724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0.0700, Accuracy: 7915/8141 (97%), Positive accuracy: 3930/4091 (96%), Negative accuracy: 3985/4050 (98%), f1 score: 0.9723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Epoch13: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0.0679, Accuracy: 7924/8141 (97%), Positive accuracy: 3939/4091 (96%), Negative accuracy: 3985/4050 (98%), f1 score: 0.9734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0.0694, Accuracy: 7922/8141 (97%), Positive accuracy: 3933/4091 (96%), Negative accuracy: 3989/4050 (98%), f1 score: 0.9732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0.0682, Accuracy: 7918/8141 (97%), Positive accuracy: 3936/4091 (96%), Negative accuracy: 3982/4050 (98%), f1 score: 0.9727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0.0677, Accuracy: 7922/8141 (97%), Positive accuracy: 3940/4091 (96%), Negative accuracy: 3982/4050 (98%), f1 score: 0.9732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Epoch17:</a:t>
          </a:r>
          <a:r>
            <a:rPr lang="en-US" dirty="0">
              <a:solidFill>
                <a:srgbClr val="FF0000"/>
              </a:solidFill>
            </a:rPr>
            <a:t>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0.0685, Accuracy: 7919/8141 (97%), Positive accuracy: 3935/4091 (96%), Negative accuracy: 3984/4050 (98%), f1 score: 0.9728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0.0688, Accuracy: 7917/8141 (97%), Positive accuracy: 3932/4091 (96%), Negative accuracy: 3985/4050 (98%), f1 score: 0.9726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0.0684, Accuracy: 7919/8141 (97%), Positive accuracy: 3936/4091 (96%), Negative accuracy: 3983/4050 (98%), f1 score: 0.9728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0.0685, Accuracy: 7918/8141 (97%), Positive accuracy: 3935/4091 (96%), Negative accuracy: 3983/4050 (98%), f1 score: 0.9727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0.1350, Accuracy: 7727/8141 (95%), Positive accuracy: 3803/4091 (93%), Negative accuracy: 3924/4050 (97%), f1 score: 0.9494 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0.1317, Accuracy: 7712/8141 (95%), Positive accuracy: 3749/4091 (92%), Negative accuracy: 3963/4050 (98%), f1 score: 0.9481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0.1526, Accuracy: 7648/8141 (94%), Positive accuracy: 3691/4091 (90%), Negative accuracy: 3957/4050 (98%), f1 score: 0.9406 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0.1032, Accuracy: 7775/8141 (96%), Positive accuracy: 3879/4091 (95%), Negative accuracy: 3896/4050 (96%), f1 score: 0.9551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0.0982, Accuracy: 7792/8141 (96%), Positive accuracy: 3895/4091 (95%), Negative accuracy: 3897/4050 (96%), f1 score: 0.9571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0.1000, Accuracy: 7809/8141 (96%), Positive accuracy: 3876/4091 (95%), Negative accuracy: 3933/4050 (97%), f1 score: 0.9593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0.1062, Accuracy: 7789/8141 (96%), Positive accuracy: 3815/4091 (93%), Negative accuracy: 3974/4050 (98%), f1 score: 0.9572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0.0931, Accuracy: 7833/8141 (96%), Positive accuracy: 3880/4091 (95%), Negative accuracy: 3953/4050 (98%), f1 score: 0.9623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0.0920, Accuracy: 7842/8141 (96%), Positive accuracy: 3883/4091 (95%), Negative accuracy: 3959/4050 (98%), f1 score: 0.9634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0.0882, Accuracy: 7852/8141 (96%), Positive accuracy: 3903/4091 (95%), Negative accuracy: 3949/4050 (98%), f1 score: 0.9646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0.3495, Accuracy: 9067/10693 (85%), Positive accuracy: 3450/4501 (77%), Negative accuracy: 5617/6192 (91%)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0.3876, Accuracy: 8710/10693 (81%), Positive accuracy: 4045/4501 (90%), Negative accuracy: 4665/6192 (75%)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0.3074, Accuracy: 9226/10693 (86%), Positive accuracy: 3595/4501 (80%), Negative accuracy: 5631/6192 (91%)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0.3288, Accuracy: 9143/10693 (86%), Positive accuracy: 3409/4501 (76%), Negative accuracy: 5734/6192 (93%)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0.3036, Accuracy: 9225/10693 (86%), Positive accuracy: 3864/4501 (86%), Negative accuracy: 5361/6192 (87%)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0.3003, Accuracy: 9219/10693 (86%), Positive accuracy: 3645/4501 (81%), Negative accuracy: 5574/6192 (90%)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/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0.2897, Accuracy: 9313/10693 (87%), Positive accuracy: 3679/4501 (82%), Negative accuracy: 5634/6192 (91%)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/>
            <a:t>Epoch8: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0.3035, Accuracy: 9217/10693 (86%), Positive accuracy: 3889/4501 (86%), Negative accuracy: 5328/6192 (86%)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0.3080, Accuracy: 9222/10693 (86%), Positive accuracy: 3402/4501 (76%), Negative accuracy: 5820/6192 (94%)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/>
            <a:t>Epoch10: </a:t>
          </a:r>
          <a:endParaRPr lang="en-US" dirty="0"/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0.2987, Accuracy: 9232/10693 (86%), Positive accuracy: 3875/4501 (86%), Negative accuracy: 5357/6192 (87%)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0.0903, Accuracy: 7838/8141 (96%), Positive accuracy: 3874/4091 (95%), Negative accuracy: 3964/4050 (98%), f1 score: 0.9630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0.0886, Accuracy: 7852/8141 (96%), Positive accuracy: 3892/4091 (95%), Negative accuracy: 3960/4050 (98%), f1 score: 0.9646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Epoch13: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0.0882, Accuracy: 7850/8141 (96%), Positive accuracy: 3894/4091 (95%), Negative accuracy: 3956/4050 (98%), f1 score: 0.9643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0.0867, Accuracy: 7854/8141 (96%), Positive accuracy: 3894/4091 (95%), Negative accuracy: 3960/4050 (98%), f1 score: 0.9649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0.0874, Accuracy: 7853/8141 (96%), Positive accuracy: 3891/4091 (95%), Negative accuracy: 3962/4050 (98%), f1 score: 0.9647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0.0864, Accuracy: 7851/8141 (96%), Positive accuracy: 3899/4091 (95%), Negative accuracy: 3952/4050 (98%), f1 score: 0.9645 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Epoch17:</a:t>
          </a:r>
          <a:r>
            <a:rPr lang="en-US" dirty="0">
              <a:solidFill>
                <a:srgbClr val="FF0000"/>
              </a:solidFill>
            </a:rPr>
            <a:t>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0.0869, Accuracy: 7855/8141 (96%), Positive accuracy: 3894/4091 (95%), Negative accuracy: 3961/4050 (98%), f1 score: 0.9650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0.0864, Accuracy: 7855/8141 (96%), Positive accuracy: 3895/4091 (95%), Negative accuracy: 3960/4050 (98%), f1 score: 0.9650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0.0864, Accuracy: 7855/8141 (96%), Positive accuracy: 3894/4091 (95%), Negative accuracy: 3961/4050 (98%), f1 score: 0.9650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0.0864, Accuracy: 7855/8141 (96%), Positive accuracy: 3894/4091 (95%), Negative accuracy: 3961/4050 (98%), f1 score: 0.9650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0.1651, Accuracy: 7627/8141 (94%), Positive accuracy: 3652/4091 (89%), Negative accuracy: 3975/4050 (98%), f1 score: 0.9385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0.1472, Accuracy: 7676/8141 (94%), Positive accuracy: 3705/4091 (91%), Negative accuracy: 3971/4050 (98%), f1 score: 0.9441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0.1037, Accuracy: 7807/8141 (96%), Positive accuracy: 3919/4091 (96%), Negative accuracy: 3888/4050 (96%), f1 score: 0.9590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0.1301, Accuracy: 7727/8141 (95%), Positive accuracy: 3732/4091 (91%), Negative accuracy: 3995/4050 (99%), f1 score: 0.9503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0.1053, Accuracy: 7799/8141 (96%), Positive accuracy: 3857/4091 (94%), Negative accuracy: 3942/4050 (97%), f1 score: 0.9581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0.1020, Accuracy: 7801/8141 (96%), Positive accuracy: 3841/4091 (94%), Negative accuracy: 3960/4050 (98%), f1 score: 0.9585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0.0954, Accuracy: 7831/8141 (96%), Positive accuracy: 3876/4091 (95%), Negative accuracy: 3955/4050 (98%), f1 score: 0.9621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0.0983, Accuracy: 7833/8141 (96%), Positive accuracy: 3885/4091 (95%), Negative accuracy: 3948/4050 (97%), f1 score: 0.9623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0.0889, Accuracy: 7855/8141 (96%), Positive accuracy: 3902/4091 (95%), Negative accuracy: 3953/4050 (98%), f1 score: 0.9649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0.0888, Accuracy: 7855/8141 (96%), Positive accuracy: 3913/4091 (96%), Negative accuracy: 3942/4050 (97%), f1 score: 0.9649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0.0918, Accuracy: 7843/8141 (96%), Positive accuracy: 3898/4091 (95%), Negative accuracy: 3945/4050 (97%), f1 score: 0.9635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0.0923, Accuracy: 7849/8141 (96%), Positive accuracy: 3888/4091 (95%), Negative accuracy: 3961/4050 (98%), f1 score: 0.9643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Epoch13: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0.0932, Accuracy: 7838/8141 (96%), Positive accuracy: 3878/4091 (95%), Negative accuracy: 3960/4050 (98%), f1 score: 0.9629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0.0907, Accuracy: 7847/8141 (96%), Positive accuracy: 3894/4091 (95%), Negative accuracy: 3953/4050 (98%), f1 score: 0.9640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0.0898, Accuracy: 7853/8141 (96%), Positive accuracy: 3901/4091 (95%), Negative accuracy: 3952/4050 (98%), f1 score: 0.9647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0.0908, Accuracy: 7847/8141 (96%), Positive accuracy: 3896/4091 (95%), Negative accuracy: 3951/4050 (98%), f1 score: 0.9640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Epoch17:</a:t>
          </a:r>
          <a:r>
            <a:rPr lang="en-US" dirty="0">
              <a:solidFill>
                <a:srgbClr val="FF0000"/>
              </a:solidFill>
            </a:rPr>
            <a:t>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0.0899, Accuracy: 7843/8141 (96%), Positive accuracy: 3897/4091 (95%), Negative accuracy: 3946/4050 (97%), f1 score: 0.9635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0.0899, Accuracy: 7844/8141 (96%), Positive accuracy: 3897/4091 (95%), Negative accuracy: 3947/4050 (97%), f1 score: 0.9636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0.0901, Accuracy: 7845/8141 (96%), Positive accuracy: 3898/4091 (95%), Negative accuracy: 3947/4050 (97%), f1 score: 0.9637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0.0902, Accuracy: 7849/8141 (96%), Positive accuracy: 3897/4091 (95%), Negative accuracy: 3952/4050 (98%), f1 score: 0.9642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0.1296, Accuracy: 7754/8141 (95%), Positive accuracy: 3943/4091 (96%), Negative accuracy: 3811/4050 (94%), f1 score: 0.9526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0.1259, Accuracy: 7751/8141 (95%), Positive accuracy: 3798/4091 (93%), Negative accuracy: 3953/4050 (98%), f1 score: 0.9525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0.1210, Accuracy: 7746/8141 (95%), Positive accuracy: 3815/4091 (93%), Negative accuracy: 3931/4050 (97%), f1 score: 0.9517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0.1059, Accuracy: 7783/8141 (96%), Positive accuracy: 3819/4091 (93%), Negative accuracy: 3964/4050 (98%), f1 score: 0.9564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0.1234, Accuracy: 7761/8141 (95%), Positive accuracy: 3776/4091 (92%), Negative accuracy: 3985/4050 (98%), f1 score: 0.9541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0.0995, Accuracy: 7818/8141 (96%), Positive accuracy: 3887/4091 (95%), Negative accuracy: 3931/4050 (97%), f1 score: 0.9604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0.1003, Accuracy: 7802/8141 (96%), Positive accuracy: 3831/4091 (94%), Negative accuracy: 3971/4050 (98%), f1 score: 0.9587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0.0920, Accuracy: 7837/8141 (96%), Positive accuracy: 3885/4091 (95%), Negative accuracy: 3952/4050 (98%), f1 score: 0.9628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0.0949, Accuracy: 7831/8141 (96%), Positive accuracy: 3876/4091 (95%), Negative accuracy: 3955/4050 (98%), f1 score: 0.9621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0.0905, Accuracy: 7852/8141 (96%), Positive accuracy: 3887/4091 (95%), Negative accuracy: 3965/4050 (98%), f1 score: 0.9646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0.0927, Accuracy: 7842/8141 (96%), Positive accuracy: 3876/4091 (95%), Negative accuracy: 3966/4050 (98%), f1 score: 0.9634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0.0908, Accuracy: 7847/8141 (96%), Positive accuracy: 3895/4091 (95%), Negative accuracy: 3952/4050 (98%), f1 score: 0.9640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Epoch13: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0.0904, Accuracy: 7847/8141 (96%), Positive accuracy: 3899/4091 (95%), Negative accuracy: 3948/4050 (97%), f1 score: 0.9640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0.0916, Accuracy: 7849/8141 (96%), Positive accuracy: 3879/4091 (95%), Negative accuracy: 3970/4050 (98%), f1 score: 0.9643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0.0891, Accuracy: 7851/8141 (96%), Positive accuracy: 3896/4091 (95%), Negative accuracy: 3955/4050 (98%), f1 score: 0.9645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0.0897, Accuracy: 7853/8141 (96%), Positive accuracy: 3892/4091 (95%), Negative accuracy: 3961/4050 (98%), f1 score: 0.9647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0.0898, Accuracy: 7855/8141 (96%), Positive accuracy: 3892/4091 (95%), Negative accuracy: 3963/4050 (98%), f1 score: 0.9650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0.0899, Accuracy: 7855/8141 (96%), Positive accuracy: 3892/4091 (95%), Negative accuracy: 3963/4050 (98%), f1 score: 0.9650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0.0904, Accuracy: 7854/8141 (96%), Positive accuracy: 3888/4091 (95%), Negative accuracy: 3966/4050 (98%), f1 score: 0.9649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0.0900, Accuracy: 7855/8141 (96%), Positive accuracy: 3891/4091 (95%), Negative accuracy: 3964/4050 (98%), f1 score: 0.9650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5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0.1519, Accuracy: 7688/8141 (94%), Positive accuracy: 3968/4091 (97%), Negative accuracy: 3720/4050 (92%), f1 score: 0.9451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0.1267, Accuracy: 7738/8141 (95%), Positive accuracy: 3919/4091 (96%), Negative accuracy: 3819/4050 (94%), f1 score: 0.9506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0.1136, Accuracy: 7762/8141 (95%), Positive accuracy: 3826/4091 (94%), Negative accuracy: 3936/4050 (97%), f1 score: 0.9537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0.1101, Accuracy: 7768/8141 (95%), Positive accuracy: 3932/4091 (96%), Negative accuracy: 3836/4050 (95%), f1 score: 0.9543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0.0976, Accuracy: 7817/8141 (96%), Positive accuracy: 3910/4091 (96%), Negative accuracy: 3907/4050 (96%), f1 score: 0.9602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0.1012, Accuracy: 7811/8141 (96%), Positive accuracy: 3839/4091 (94%), Negative accuracy: 3972/4050 (98%), f1 score: 0.9598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0.1029, Accuracy: 7813/8141 (96%), Positive accuracy: 3864/4091 (94%), Negative accuracy: 3949/4050 (98%), f1 score: 0.9599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0.0916, Accuracy: 7832/8141 (96%), Positive accuracy: 3902/4091 (95%), Negative accuracy: 3930/4050 (97%), f1 score: 0.9621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0.0927, Accuracy: 7835/8141 (96%), Positive accuracy: 3889/4091 (95%), Negative accuracy: 3946/4050 (97%), f1 score: 0.9625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0.0943, Accuracy: 7837/8141 (96%), Positive accuracy: 3872/4091 (95%), Negative accuracy: 3965/4050 (98%), f1 score: 0.9628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6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0.0912, Accuracy: 7838/8141 (96%), Positive accuracy: 3876/4091 (95%), Negative accuracy: 3962/4050 (98%), f1 score: 0.9629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0.0906, Accuracy: 7842/8141 (96%), Positive accuracy: 3888/4091 (95%), Negative accuracy: 3954/4050 (98%), f1 score: 0.9634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Epoch13: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0.0917, Accuracy: 7842/8141 (96%), Positive accuracy: 3880/4091 (95%), Negative accuracy: 3962/4050 (98%), f1 score: 0.9634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0.0901, Accuracy: 7844/8141 (96%), Positive accuracy: 3882/4091 (95%), Negative accuracy: 3962/4050 (98%), f1 score: 0.9637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0.0895, Accuracy: 7848/8141 (96%), Positive accuracy: 3892/4091 (95%), Negative accuracy: 3956/4050 (98%), f1 score: 0.9641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0.0892, Accuracy: 7850/8141 (96%), Positive accuracy: 3891/4091 (95%), Negative accuracy: 3959/4050 (98%), f1 score: 0.9644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0.0898, Accuracy: 7851/8141 (96%), Positive accuracy: 3888/4091 (95%), Negative accuracy: 3963/4050 (98%), f1 score: 0.9645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0.0902, Accuracy: 7849/8141 (96%), Positive accuracy: 3885/4091 (95%), Negative accuracy: 3964/4050 (98%), f1 score: 0.9643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0.0897, Accuracy: 7849/8141 (96%), Positive accuracy: 3889/4091 (95%), Negative accuracy: 3960/4050 (98%), f1 score: 0.9642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0.0899, Accuracy: 7850/8141 (96%), Positive accuracy: 3887/4091 (95%), Negative accuracy: 3963/4050 (98%), f1 score: 0.9644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7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0.1677, Accuracy: 7602/8141 (93%), Positive accuracy: 3688/4091 (90%), Negative accuracy: 3914/4050 (97%), f1 score: 0.9346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0.1524, Accuracy: 7660/8141 (94%), Positive accuracy: 3820/4091 (93%), Negative accuracy: 3840/4050 (95%), f1 score: 0.9409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0.1599, Accuracy: 7627/8141 (94%), Positive accuracy: 3701/4091 (90%), Negative accuracy: 3926/4050 (97%), f1 score: 0.9377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0.1409, Accuracy: 7680/8141 (94%), Positive accuracy: 3811/4091 (93%), Negative accuracy: 3869/4050 (96%), f1 score: 0.9435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0.1496, Accuracy: 7657/8141 (94%), Positive accuracy: 3733/4091 (91%), Negative accuracy: 3924/4050 (97%), f1 score: 0.9412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0.1444, Accuracy: 7668/8141 (94%), Positive accuracy: 3767/4091 (92%), Negative accuracy: 3901/4050 (96%), f1 score: 0.9422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0.1404, Accuracy: 7680/8141 (94%), Positive accuracy: 3788/4091 (93%), Negative accuracy: 3892/4050 (96%), f1 score: 0.9436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0.1371, Accuracy: 7687/8141 (94%), Positive accuracy: 3793/4091 (93%), Negative accuracy: 3894/4050 (96%), f1 score: 0.9444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0.1404, Accuracy: 7682/8141 (94%), Positive accuracy: 3780/4091 (92%), Negative accuracy: 3902/4050 (96%), f1 score: 0.9439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0.1387, Accuracy: 7691/8141 (94%), Positive accuracy: 3794/4091 (93%), Negative accuracy: 3897/4050 (96%), f1 score: 0.9449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8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0.1409, Accuracy: 7685/8141 (94%), Positive accuracy: 3779/4091 (92%), Negative accuracy: 3906/4050 (96%), f1 score: 0.9443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0.1381, Accuracy: 7689/8141 (94%), Positive accuracy: 3789/4091 (93%), Negative accuracy: 3900/4050 (96%), f1 score: 0.9447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Epoch13: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0.1383, Accuracy: 7688/8141 (94%), Positive accuracy: 3785/4091 (93%), Negative accuracy: 3903/4050 (96%), f1 score: 0.9446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Epoch14: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0.1391, Accuracy: 7688/8141 (94%), Positive accuracy: 3784/4091 (92%), Negative accuracy: 3904/4050 (96%), f1 score: 0.9446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0.1382, Accuracy: 7690/8141 (94%), Positive accuracy: 3788/4091 (93%), Negative accuracy: 3902/4050 (96%), f1 score: 0.9449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Epoch16: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0.1382, Accuracy: 7690/8141 (94%), Positive accuracy: 3789/4091 (93%), Negative accuracy: 3901/4050 (96%), f1 score: 0.9448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0.1378, Accuracy: 7690/8141 (94%), Positive accuracy: 3791/4091 (93%), Negative accuracy: 3899/4050 (96%), f1 score: 0.9448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Epoch18: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0.1379, Accuracy: 7690/8141 (94%), Positive accuracy: 3791/4091 (93%), Negative accuracy: 3899/4050 (96%), f1 score: 0.9448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/>
            <a:t>Epoch19: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0.1380, Accuracy: 7691/8141 (94%), Positive accuracy: 3790/4091 (93%), Negative accuracy: 3901/4050 (96%), f1 score: 0.9450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Epoch20: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0.1379, Accuracy: 7690/8141 (94%), Positive accuracy: 3790/4091 (93%), Negative accuracy: 3900/4050 (96%), f1 score: 0.9448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9.xml><?xml version="1.0" encoding="utf-8"?>
<dgm:dataModel xmlns:dgm="http://schemas.openxmlformats.org/drawingml/2006/diagram" xmlns:a="http://schemas.openxmlformats.org/drawingml/2006/main">
  <dgm:ptLst>
    <dgm:pt modelId="{87BDC43F-1533-4A99-8F94-3F1DD6E871D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5E5C0A-4EB1-4D2F-A474-417EF8A227E2}">
      <dgm:prSet/>
      <dgm:spPr/>
      <dgm:t>
        <a:bodyPr/>
        <a:lstStyle/>
        <a:p>
          <a:r>
            <a:rPr lang="en-US" dirty="0"/>
            <a:t>Epoch1: </a:t>
          </a:r>
        </a:p>
      </dgm:t>
    </dgm:pt>
    <dgm:pt modelId="{1D1AEA9B-20A0-4BC7-B4A0-BBBC118CF742}" type="parTrans" cxnId="{ACCD8943-D983-4AF8-AF3B-DBBDCF48D63F}">
      <dgm:prSet/>
      <dgm:spPr/>
      <dgm:t>
        <a:bodyPr/>
        <a:lstStyle/>
        <a:p>
          <a:endParaRPr lang="en-US"/>
        </a:p>
      </dgm:t>
    </dgm:pt>
    <dgm:pt modelId="{DA0855B0-61C9-449C-A4EE-8292A94F9F3F}" type="sibTrans" cxnId="{ACCD8943-D983-4AF8-AF3B-DBBDCF48D63F}">
      <dgm:prSet/>
      <dgm:spPr/>
      <dgm:t>
        <a:bodyPr/>
        <a:lstStyle/>
        <a:p>
          <a:endParaRPr lang="en-US"/>
        </a:p>
      </dgm:t>
    </dgm:pt>
    <dgm:pt modelId="{89756EF5-E55A-4656-9C89-A8E431883019}">
      <dgm:prSet/>
      <dgm:spPr/>
      <dgm:t>
        <a:bodyPr/>
        <a:lstStyle/>
        <a:p>
          <a:r>
            <a:rPr lang="en-US" dirty="0"/>
            <a:t>Test set: Average loss: 0.1562, Accuracy: 7620/8141 (94%), Positive accuracy: 3736/4091 (91%), Negative accuracy: 3884/4050 (96%), f1 score: 0.9364</a:t>
          </a:r>
        </a:p>
      </dgm:t>
    </dgm:pt>
    <dgm:pt modelId="{9B293856-0F1C-4365-AE41-17AACC5A50B2}" type="parTrans" cxnId="{6F4D1D48-26D9-4906-BCD4-DF23F4CB24A5}">
      <dgm:prSet/>
      <dgm:spPr/>
      <dgm:t>
        <a:bodyPr/>
        <a:lstStyle/>
        <a:p>
          <a:endParaRPr lang="en-US"/>
        </a:p>
      </dgm:t>
    </dgm:pt>
    <dgm:pt modelId="{5ADCCF6E-1E61-4F6B-A1D0-0AEA83F175C1}" type="sibTrans" cxnId="{6F4D1D48-26D9-4906-BCD4-DF23F4CB24A5}">
      <dgm:prSet/>
      <dgm:spPr/>
      <dgm:t>
        <a:bodyPr/>
        <a:lstStyle/>
        <a:p>
          <a:endParaRPr lang="en-US"/>
        </a:p>
      </dgm:t>
    </dgm:pt>
    <dgm:pt modelId="{023296D0-3C8A-4765-9EC5-EB21C5306CAE}">
      <dgm:prSet/>
      <dgm:spPr/>
      <dgm:t>
        <a:bodyPr/>
        <a:lstStyle/>
        <a:p>
          <a:r>
            <a:rPr lang="en-US" dirty="0"/>
            <a:t>Epoch2: </a:t>
          </a:r>
        </a:p>
      </dgm:t>
    </dgm:pt>
    <dgm:pt modelId="{D32213ED-AA43-44FA-9B37-6CFC6E244A44}" type="parTrans" cxnId="{18979475-E970-4C94-B998-936BE42FEE47}">
      <dgm:prSet/>
      <dgm:spPr/>
      <dgm:t>
        <a:bodyPr/>
        <a:lstStyle/>
        <a:p>
          <a:endParaRPr lang="en-US"/>
        </a:p>
      </dgm:t>
    </dgm:pt>
    <dgm:pt modelId="{E0A02EE5-7365-4944-A67D-B0F857340FA0}" type="sibTrans" cxnId="{18979475-E970-4C94-B998-936BE42FEE47}">
      <dgm:prSet/>
      <dgm:spPr/>
      <dgm:t>
        <a:bodyPr/>
        <a:lstStyle/>
        <a:p>
          <a:endParaRPr lang="en-US"/>
        </a:p>
      </dgm:t>
    </dgm:pt>
    <dgm:pt modelId="{5ABABD0F-AE21-46E2-A201-720D31785A7B}">
      <dgm:prSet/>
      <dgm:spPr/>
      <dgm:t>
        <a:bodyPr/>
        <a:lstStyle/>
        <a:p>
          <a:r>
            <a:rPr lang="en-US" dirty="0"/>
            <a:t>Test set: Average loss: 0.1495, Accuracy: 7661/8141 (94%), Positive accuracy: 3812/4091 (93%), Negative accuracy: 3849/4050 (95%), f1 score: 0.9411</a:t>
          </a:r>
        </a:p>
      </dgm:t>
    </dgm:pt>
    <dgm:pt modelId="{B5C99898-5E61-4F32-BD9A-9CC38B73F922}" type="parTrans" cxnId="{A55FFDB2-C17B-4698-9064-AE9B68E5DF5B}">
      <dgm:prSet/>
      <dgm:spPr/>
      <dgm:t>
        <a:bodyPr/>
        <a:lstStyle/>
        <a:p>
          <a:endParaRPr lang="en-US"/>
        </a:p>
      </dgm:t>
    </dgm:pt>
    <dgm:pt modelId="{84FB35A7-0344-486A-8D56-AD23F0920BF4}" type="sibTrans" cxnId="{A55FFDB2-C17B-4698-9064-AE9B68E5DF5B}">
      <dgm:prSet/>
      <dgm:spPr/>
      <dgm:t>
        <a:bodyPr/>
        <a:lstStyle/>
        <a:p>
          <a:endParaRPr lang="en-US"/>
        </a:p>
      </dgm:t>
    </dgm:pt>
    <dgm:pt modelId="{68CF127E-69E1-46F8-8348-85A70B25B3DD}">
      <dgm:prSet/>
      <dgm:spPr/>
      <dgm:t>
        <a:bodyPr/>
        <a:lstStyle/>
        <a:p>
          <a:r>
            <a:rPr lang="en-US" dirty="0"/>
            <a:t>Epoch3</a:t>
          </a:r>
        </a:p>
      </dgm:t>
    </dgm:pt>
    <dgm:pt modelId="{2FC75422-01B7-42FE-B83B-34C8F387B705}" type="parTrans" cxnId="{F73135A4-F76C-40E2-8411-FF8CB6CBF5AA}">
      <dgm:prSet/>
      <dgm:spPr/>
      <dgm:t>
        <a:bodyPr/>
        <a:lstStyle/>
        <a:p>
          <a:endParaRPr lang="en-US"/>
        </a:p>
      </dgm:t>
    </dgm:pt>
    <dgm:pt modelId="{93317673-C661-45B0-935E-C386B16AF422}" type="sibTrans" cxnId="{F73135A4-F76C-40E2-8411-FF8CB6CBF5AA}">
      <dgm:prSet/>
      <dgm:spPr/>
      <dgm:t>
        <a:bodyPr/>
        <a:lstStyle/>
        <a:p>
          <a:endParaRPr lang="en-US"/>
        </a:p>
      </dgm:t>
    </dgm:pt>
    <dgm:pt modelId="{ED747D17-A445-43F4-87D6-BCD3F4A3DD41}">
      <dgm:prSet/>
      <dgm:spPr/>
      <dgm:t>
        <a:bodyPr/>
        <a:lstStyle/>
        <a:p>
          <a:r>
            <a:rPr lang="en-US" dirty="0"/>
            <a:t>Test set: Average loss: 0.1454, Accuracy: 7676/8141 (94%), Positive accuracy: 3813/4091 (93%), Negative accuracy: 3863/4050 (95%), f1 score: 0.9429</a:t>
          </a:r>
        </a:p>
      </dgm:t>
    </dgm:pt>
    <dgm:pt modelId="{C5EE7E5F-4AF9-459C-B14D-6339C1E00CC6}" type="parTrans" cxnId="{8BF3D77D-AD34-4A59-9A8C-D4867C4F82DB}">
      <dgm:prSet/>
      <dgm:spPr/>
      <dgm:t>
        <a:bodyPr/>
        <a:lstStyle/>
        <a:p>
          <a:endParaRPr lang="en-US"/>
        </a:p>
      </dgm:t>
    </dgm:pt>
    <dgm:pt modelId="{B79825B3-3E76-4359-B8C1-1C2B04B7AD28}" type="sibTrans" cxnId="{8BF3D77D-AD34-4A59-9A8C-D4867C4F82DB}">
      <dgm:prSet/>
      <dgm:spPr/>
      <dgm:t>
        <a:bodyPr/>
        <a:lstStyle/>
        <a:p>
          <a:endParaRPr lang="en-US"/>
        </a:p>
      </dgm:t>
    </dgm:pt>
    <dgm:pt modelId="{4C26E382-5B82-47AC-A81A-FE1DB888E42D}">
      <dgm:prSet/>
      <dgm:spPr/>
      <dgm:t>
        <a:bodyPr/>
        <a:lstStyle/>
        <a:p>
          <a:r>
            <a:rPr lang="en-US" dirty="0"/>
            <a:t>Epoch4: </a:t>
          </a:r>
        </a:p>
      </dgm:t>
    </dgm:pt>
    <dgm:pt modelId="{0F5EFD6A-D6FA-4706-BFDD-5919B3C66E01}" type="parTrans" cxnId="{B6A8D455-4373-4527-9C48-1F50CBF59215}">
      <dgm:prSet/>
      <dgm:spPr/>
      <dgm:t>
        <a:bodyPr/>
        <a:lstStyle/>
        <a:p>
          <a:endParaRPr lang="en-US"/>
        </a:p>
      </dgm:t>
    </dgm:pt>
    <dgm:pt modelId="{891F9296-E889-4293-982A-5B2A8508733D}" type="sibTrans" cxnId="{B6A8D455-4373-4527-9C48-1F50CBF59215}">
      <dgm:prSet/>
      <dgm:spPr/>
      <dgm:t>
        <a:bodyPr/>
        <a:lstStyle/>
        <a:p>
          <a:endParaRPr lang="en-US"/>
        </a:p>
      </dgm:t>
    </dgm:pt>
    <dgm:pt modelId="{69D3431C-AD8B-47ED-8762-0DE6E73B0BD1}">
      <dgm:prSet/>
      <dgm:spPr/>
      <dgm:t>
        <a:bodyPr/>
        <a:lstStyle/>
        <a:p>
          <a:r>
            <a:rPr lang="en-US" dirty="0"/>
            <a:t>Test set: Average loss: 0.1101, Accuracy: 7768/8141 (95%), Positive accuracy: 3932/4091 (96%), Negative accuracy: 3836/4050 (95%), f1 score: 0.9543</a:t>
          </a:r>
        </a:p>
      </dgm:t>
    </dgm:pt>
    <dgm:pt modelId="{8EA4100F-2278-4041-9BBE-E26CAF78B8A5}" type="parTrans" cxnId="{AF8BCF56-F42E-4F0F-999C-9A8D6B94B2BC}">
      <dgm:prSet/>
      <dgm:spPr/>
      <dgm:t>
        <a:bodyPr/>
        <a:lstStyle/>
        <a:p>
          <a:endParaRPr lang="en-US"/>
        </a:p>
      </dgm:t>
    </dgm:pt>
    <dgm:pt modelId="{B2F74E57-8082-48D5-A041-6F7BCB89FF8C}" type="sibTrans" cxnId="{AF8BCF56-F42E-4F0F-999C-9A8D6B94B2BC}">
      <dgm:prSet/>
      <dgm:spPr/>
      <dgm:t>
        <a:bodyPr/>
        <a:lstStyle/>
        <a:p>
          <a:endParaRPr lang="en-US"/>
        </a:p>
      </dgm:t>
    </dgm:pt>
    <dgm:pt modelId="{4AC82132-AEB3-4F8D-BEB6-6C8CCADC28DD}">
      <dgm:prSet/>
      <dgm:spPr/>
      <dgm:t>
        <a:bodyPr/>
        <a:lstStyle/>
        <a:p>
          <a:r>
            <a:rPr lang="en-US" dirty="0"/>
            <a:t>Epoch5: </a:t>
          </a:r>
        </a:p>
      </dgm:t>
    </dgm:pt>
    <dgm:pt modelId="{2AE3C910-0A1B-4814-A70E-556DD8A85F70}" type="parTrans" cxnId="{4A1363E2-A0CE-4A2B-833E-31E1730BFB98}">
      <dgm:prSet/>
      <dgm:spPr/>
      <dgm:t>
        <a:bodyPr/>
        <a:lstStyle/>
        <a:p>
          <a:endParaRPr lang="en-US"/>
        </a:p>
      </dgm:t>
    </dgm:pt>
    <dgm:pt modelId="{41A8E5FC-6378-488D-BD25-43140B0F6EA6}" type="sibTrans" cxnId="{4A1363E2-A0CE-4A2B-833E-31E1730BFB98}">
      <dgm:prSet/>
      <dgm:spPr/>
      <dgm:t>
        <a:bodyPr/>
        <a:lstStyle/>
        <a:p>
          <a:endParaRPr lang="en-US"/>
        </a:p>
      </dgm:t>
    </dgm:pt>
    <dgm:pt modelId="{35240D63-67DA-44A7-AB77-20933C91DC98}">
      <dgm:prSet/>
      <dgm:spPr/>
      <dgm:t>
        <a:bodyPr/>
        <a:lstStyle/>
        <a:p>
          <a:r>
            <a:rPr lang="en-US" dirty="0"/>
            <a:t>Test set: Average loss: 0.1382, Accuracy: 7688/8141 (94%), Positive accuracy: 3786/4091 (93%), Negative accuracy: 3902/4050 (96%), f1 score: 0.9446</a:t>
          </a:r>
        </a:p>
      </dgm:t>
    </dgm:pt>
    <dgm:pt modelId="{75171516-CA27-43AE-B984-AA66CF771D9C}" type="parTrans" cxnId="{5DA2EC76-28EC-4907-8769-49FD0AE48AB6}">
      <dgm:prSet/>
      <dgm:spPr/>
      <dgm:t>
        <a:bodyPr/>
        <a:lstStyle/>
        <a:p>
          <a:endParaRPr lang="en-US"/>
        </a:p>
      </dgm:t>
    </dgm:pt>
    <dgm:pt modelId="{B94E149A-77EE-4AAD-B984-FDE97F60F5BD}" type="sibTrans" cxnId="{5DA2EC76-28EC-4907-8769-49FD0AE48AB6}">
      <dgm:prSet/>
      <dgm:spPr/>
      <dgm:t>
        <a:bodyPr/>
        <a:lstStyle/>
        <a:p>
          <a:endParaRPr lang="en-US"/>
        </a:p>
      </dgm:t>
    </dgm:pt>
    <dgm:pt modelId="{89DE2CFA-DCBC-468E-B52E-41FA621EB6E0}">
      <dgm:prSet/>
      <dgm:spPr/>
      <dgm:t>
        <a:bodyPr/>
        <a:lstStyle/>
        <a:p>
          <a:r>
            <a:rPr lang="en-US" dirty="0"/>
            <a:t>Epoch6: </a:t>
          </a:r>
        </a:p>
      </dgm:t>
    </dgm:pt>
    <dgm:pt modelId="{4C3629EC-2DE6-4970-8EC3-217F1407E5D2}" type="parTrans" cxnId="{72BE16C7-1E6D-4250-9020-479FF1EE376B}">
      <dgm:prSet/>
      <dgm:spPr/>
      <dgm:t>
        <a:bodyPr/>
        <a:lstStyle/>
        <a:p>
          <a:endParaRPr lang="en-US"/>
        </a:p>
      </dgm:t>
    </dgm:pt>
    <dgm:pt modelId="{F2ED16DB-D98B-4CC3-BF99-BCD39FD7BF77}" type="sibTrans" cxnId="{72BE16C7-1E6D-4250-9020-479FF1EE376B}">
      <dgm:prSet/>
      <dgm:spPr/>
      <dgm:t>
        <a:bodyPr/>
        <a:lstStyle/>
        <a:p>
          <a:endParaRPr lang="en-US"/>
        </a:p>
      </dgm:t>
    </dgm:pt>
    <dgm:pt modelId="{C06D10E6-FCFF-4015-8560-312A8BE9224B}">
      <dgm:prSet/>
      <dgm:spPr/>
      <dgm:t>
        <a:bodyPr/>
        <a:lstStyle/>
        <a:p>
          <a:r>
            <a:rPr lang="en-US" dirty="0"/>
            <a:t>Test set: Average loss: 0.1311, Accuracy: 7715/8141 (95%), Positive accuracy: 3823/4091 (93%), Negative accuracy: 3892/4050 (96%), f1 score: 0.9478</a:t>
          </a:r>
        </a:p>
      </dgm:t>
    </dgm:pt>
    <dgm:pt modelId="{B53E622F-8FDF-4C01-8A94-29E343CB24D5}" type="parTrans" cxnId="{2A9BE61A-0092-4773-B118-77BE1F12625F}">
      <dgm:prSet/>
      <dgm:spPr/>
      <dgm:t>
        <a:bodyPr/>
        <a:lstStyle/>
        <a:p>
          <a:endParaRPr lang="en-US"/>
        </a:p>
      </dgm:t>
    </dgm:pt>
    <dgm:pt modelId="{A6CA2DD3-682F-4AEE-9E7E-028EAAC12DF6}" type="sibTrans" cxnId="{2A9BE61A-0092-4773-B118-77BE1F12625F}">
      <dgm:prSet/>
      <dgm:spPr/>
      <dgm:t>
        <a:bodyPr/>
        <a:lstStyle/>
        <a:p>
          <a:endParaRPr lang="en-US"/>
        </a:p>
      </dgm:t>
    </dgm:pt>
    <dgm:pt modelId="{A668F9B1-AD76-4C09-8A0A-BE8C54EFA4E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Epoch7: </a:t>
          </a:r>
        </a:p>
      </dgm:t>
    </dgm:pt>
    <dgm:pt modelId="{0EF61DC3-CCD3-40C5-8CB6-065CDBD9E284}" type="parTrans" cxnId="{8F3582BC-FD14-4D03-B0A1-41323E72F0E7}">
      <dgm:prSet/>
      <dgm:spPr/>
      <dgm:t>
        <a:bodyPr/>
        <a:lstStyle/>
        <a:p>
          <a:endParaRPr lang="en-US"/>
        </a:p>
      </dgm:t>
    </dgm:pt>
    <dgm:pt modelId="{2E8DA238-0DA7-4BEC-9983-7A6E19026C72}" type="sibTrans" cxnId="{8F3582BC-FD14-4D03-B0A1-41323E72F0E7}">
      <dgm:prSet/>
      <dgm:spPr/>
      <dgm:t>
        <a:bodyPr/>
        <a:lstStyle/>
        <a:p>
          <a:endParaRPr lang="en-US"/>
        </a:p>
      </dgm:t>
    </dgm:pt>
    <dgm:pt modelId="{1EC1CBA0-857E-402A-AF98-BD1C922B35E2}">
      <dgm:prSet/>
      <dgm:spPr/>
      <dgm:t>
        <a:bodyPr/>
        <a:lstStyle/>
        <a:p>
          <a:r>
            <a:rPr lang="en-US" dirty="0"/>
            <a:t>Test set: Average loss: 0.1353, Accuracy: 7700/8141 (95%), Positive accuracy: 3765/4091 (92%), Negative accuracy: 3935/4050 (97%), f1 score: 0.9463</a:t>
          </a:r>
        </a:p>
      </dgm:t>
    </dgm:pt>
    <dgm:pt modelId="{769233E3-AE8A-489E-8C8E-7F20EE681192}" type="parTrans" cxnId="{12492700-06CB-451C-9A02-A19F7DC412A0}">
      <dgm:prSet/>
      <dgm:spPr/>
      <dgm:t>
        <a:bodyPr/>
        <a:lstStyle/>
        <a:p>
          <a:endParaRPr lang="en-US"/>
        </a:p>
      </dgm:t>
    </dgm:pt>
    <dgm:pt modelId="{80B157EE-769D-4D74-BD75-33861C8933A6}" type="sibTrans" cxnId="{12492700-06CB-451C-9A02-A19F7DC412A0}">
      <dgm:prSet/>
      <dgm:spPr/>
      <dgm:t>
        <a:bodyPr/>
        <a:lstStyle/>
        <a:p>
          <a:endParaRPr lang="en-US"/>
        </a:p>
      </dgm:t>
    </dgm:pt>
    <dgm:pt modelId="{3619C723-F738-472D-A393-7E4E3632509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Epoch8:</a:t>
          </a:r>
          <a:r>
            <a:rPr lang="en-US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gm:t>
    </dgm:pt>
    <dgm:pt modelId="{51B6CE86-E943-4EFB-939F-F546A8700C50}" type="parTrans" cxnId="{6579C8D2-CB60-4AD9-93D0-AB37B72872FA}">
      <dgm:prSet/>
      <dgm:spPr/>
      <dgm:t>
        <a:bodyPr/>
        <a:lstStyle/>
        <a:p>
          <a:endParaRPr lang="en-US"/>
        </a:p>
      </dgm:t>
    </dgm:pt>
    <dgm:pt modelId="{BF8E33FD-6AA2-48EA-9094-3300FF1BA890}" type="sibTrans" cxnId="{6579C8D2-CB60-4AD9-93D0-AB37B72872FA}">
      <dgm:prSet/>
      <dgm:spPr/>
      <dgm:t>
        <a:bodyPr/>
        <a:lstStyle/>
        <a:p>
          <a:endParaRPr lang="en-US"/>
        </a:p>
      </dgm:t>
    </dgm:pt>
    <dgm:pt modelId="{D3301DF7-70C2-4D74-B031-9348389CE6DF}">
      <dgm:prSet/>
      <dgm:spPr/>
      <dgm:t>
        <a:bodyPr/>
        <a:lstStyle/>
        <a:p>
          <a:r>
            <a:rPr lang="en-US" dirty="0"/>
            <a:t>Test set: Average loss: 0.1333, Accuracy: 7710/8141 (95%), Positive accuracy: 3790/4091 (93%), Negative accuracy: 3920/4050 (97%), f1 score: 0.9474</a:t>
          </a:r>
        </a:p>
      </dgm:t>
    </dgm:pt>
    <dgm:pt modelId="{27748869-AA0F-428F-BBBF-7F1BCB88BFBC}" type="parTrans" cxnId="{D9C34B74-CA30-4FFF-A045-8F14521B87E1}">
      <dgm:prSet/>
      <dgm:spPr/>
      <dgm:t>
        <a:bodyPr/>
        <a:lstStyle/>
        <a:p>
          <a:endParaRPr lang="en-US"/>
        </a:p>
      </dgm:t>
    </dgm:pt>
    <dgm:pt modelId="{4A0442AA-352D-49B0-91D8-A37EA7772652}" type="sibTrans" cxnId="{D9C34B74-CA30-4FFF-A045-8F14521B87E1}">
      <dgm:prSet/>
      <dgm:spPr/>
      <dgm:t>
        <a:bodyPr/>
        <a:lstStyle/>
        <a:p>
          <a:endParaRPr lang="en-US"/>
        </a:p>
      </dgm:t>
    </dgm:pt>
    <dgm:pt modelId="{6CD0E009-5E47-4BFF-B015-541923218A9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Epoch9: </a:t>
          </a:r>
        </a:p>
      </dgm:t>
    </dgm:pt>
    <dgm:pt modelId="{5188AC61-091C-4F4B-86A1-F9D30A4D063D}" type="parTrans" cxnId="{2339A739-289A-4079-B6F4-0E75851269D9}">
      <dgm:prSet/>
      <dgm:spPr/>
      <dgm:t>
        <a:bodyPr/>
        <a:lstStyle/>
        <a:p>
          <a:endParaRPr lang="en-US"/>
        </a:p>
      </dgm:t>
    </dgm:pt>
    <dgm:pt modelId="{4556194B-25C6-4EA8-9159-1BBAE66F53F7}" type="sibTrans" cxnId="{2339A739-289A-4079-B6F4-0E75851269D9}">
      <dgm:prSet/>
      <dgm:spPr/>
      <dgm:t>
        <a:bodyPr/>
        <a:lstStyle/>
        <a:p>
          <a:endParaRPr lang="en-US"/>
        </a:p>
      </dgm:t>
    </dgm:pt>
    <dgm:pt modelId="{FB6A9367-7583-4592-94DB-52165192688E}">
      <dgm:prSet/>
      <dgm:spPr/>
      <dgm:t>
        <a:bodyPr/>
        <a:lstStyle/>
        <a:p>
          <a:r>
            <a:rPr lang="en-US" dirty="0"/>
            <a:t>Test set: Average loss: 0.1303, Accuracy: 7712/8141 (95%), Positive accuracy: 3813/4091 (93%), Negative accuracy: 3899/4050 (96%), f1 score: 0.9475</a:t>
          </a:r>
        </a:p>
      </dgm:t>
    </dgm:pt>
    <dgm:pt modelId="{8C10F13A-35D3-425A-A61D-3D79A1FA8E50}" type="parTrans" cxnId="{87EF393E-A2C6-4E4A-956A-D2694CC1910E}">
      <dgm:prSet/>
      <dgm:spPr/>
      <dgm:t>
        <a:bodyPr/>
        <a:lstStyle/>
        <a:p>
          <a:endParaRPr lang="en-US"/>
        </a:p>
      </dgm:t>
    </dgm:pt>
    <dgm:pt modelId="{C9319A2D-9E3E-4904-A46A-A7B2C1789892}" type="sibTrans" cxnId="{87EF393E-A2C6-4E4A-956A-D2694CC1910E}">
      <dgm:prSet/>
      <dgm:spPr/>
      <dgm:t>
        <a:bodyPr/>
        <a:lstStyle/>
        <a:p>
          <a:endParaRPr lang="en-US"/>
        </a:p>
      </dgm:t>
    </dgm:pt>
    <dgm:pt modelId="{E6FBF68B-0152-4C07-A2D7-1B5D6C91E7E0}">
      <dgm:prSet/>
      <dgm:spPr/>
      <dgm:t>
        <a:bodyPr/>
        <a:lstStyle/>
        <a:p>
          <a:r>
            <a:rPr lang="en-US" dirty="0"/>
            <a:t>Epoch10: </a:t>
          </a:r>
        </a:p>
      </dgm:t>
    </dgm:pt>
    <dgm:pt modelId="{159F3465-069A-4DB0-B8B9-4BA0E436B418}" type="parTrans" cxnId="{17F18FB3-DF9F-4868-8FDA-69BFF5A1460E}">
      <dgm:prSet/>
      <dgm:spPr/>
      <dgm:t>
        <a:bodyPr/>
        <a:lstStyle/>
        <a:p>
          <a:endParaRPr lang="en-US"/>
        </a:p>
      </dgm:t>
    </dgm:pt>
    <dgm:pt modelId="{39DB7E2F-40CF-489D-AAF5-E843A02010C0}" type="sibTrans" cxnId="{17F18FB3-DF9F-4868-8FDA-69BFF5A1460E}">
      <dgm:prSet/>
      <dgm:spPr/>
      <dgm:t>
        <a:bodyPr/>
        <a:lstStyle/>
        <a:p>
          <a:endParaRPr lang="en-US"/>
        </a:p>
      </dgm:t>
    </dgm:pt>
    <dgm:pt modelId="{EEC75279-6391-4FA8-AE09-94B7414AB3BE}">
      <dgm:prSet/>
      <dgm:spPr/>
      <dgm:t>
        <a:bodyPr/>
        <a:lstStyle/>
        <a:p>
          <a:r>
            <a:rPr lang="en-US" dirty="0"/>
            <a:t>Test set: Average loss: 0.1299, Accuracy: 7721/8141 (95%), Positive accuracy: 3823/4091 (93%), Negative accuracy: 3898/4050 (96%), f1 score: 0.9485</a:t>
          </a:r>
        </a:p>
      </dgm:t>
    </dgm:pt>
    <dgm:pt modelId="{E1C89A31-4A3F-4835-B4A9-B6641293CC59}" type="parTrans" cxnId="{A9E764BF-6BEE-42DA-83E2-F62043894B0A}">
      <dgm:prSet/>
      <dgm:spPr/>
      <dgm:t>
        <a:bodyPr/>
        <a:lstStyle/>
        <a:p>
          <a:endParaRPr lang="en-US"/>
        </a:p>
      </dgm:t>
    </dgm:pt>
    <dgm:pt modelId="{CD222474-9474-430E-AE43-9A1256E842A3}" type="sibTrans" cxnId="{A9E764BF-6BEE-42DA-83E2-F62043894B0A}">
      <dgm:prSet/>
      <dgm:spPr/>
      <dgm:t>
        <a:bodyPr/>
        <a:lstStyle/>
        <a:p>
          <a:endParaRPr lang="en-US"/>
        </a:p>
      </dgm:t>
    </dgm:pt>
    <dgm:pt modelId="{79136BE1-7A9E-0F49-85D0-DF8C3C830219}" type="pres">
      <dgm:prSet presAssocID="{87BDC43F-1533-4A99-8F94-3F1DD6E871DF}" presName="Name0" presStyleCnt="0">
        <dgm:presLayoutVars>
          <dgm:dir/>
          <dgm:animLvl val="lvl"/>
          <dgm:resizeHandles val="exact"/>
        </dgm:presLayoutVars>
      </dgm:prSet>
      <dgm:spPr/>
    </dgm:pt>
    <dgm:pt modelId="{E5252973-5680-C84C-86D7-815F5145FD22}" type="pres">
      <dgm:prSet presAssocID="{E75E5C0A-4EB1-4D2F-A474-417EF8A227E2}" presName="linNode" presStyleCnt="0"/>
      <dgm:spPr/>
    </dgm:pt>
    <dgm:pt modelId="{E2A190C0-1F45-4B45-9F21-F5B141B37367}" type="pres">
      <dgm:prSet presAssocID="{E75E5C0A-4EB1-4D2F-A474-417EF8A227E2}" presName="parentText" presStyleLbl="solidFgAcc1" presStyleIdx="0" presStyleCnt="10">
        <dgm:presLayoutVars>
          <dgm:chMax val="1"/>
          <dgm:bulletEnabled/>
        </dgm:presLayoutVars>
      </dgm:prSet>
      <dgm:spPr/>
    </dgm:pt>
    <dgm:pt modelId="{894368BB-AC19-4B47-A339-C8F8BDB80C00}" type="pres">
      <dgm:prSet presAssocID="{E75E5C0A-4EB1-4D2F-A474-417EF8A227E2}" presName="descendantText" presStyleLbl="alignNode1" presStyleIdx="0" presStyleCnt="10">
        <dgm:presLayoutVars>
          <dgm:bulletEnabled/>
        </dgm:presLayoutVars>
      </dgm:prSet>
      <dgm:spPr/>
    </dgm:pt>
    <dgm:pt modelId="{CA804974-50FA-A34E-9D82-6E16D99D349A}" type="pres">
      <dgm:prSet presAssocID="{DA0855B0-61C9-449C-A4EE-8292A94F9F3F}" presName="sp" presStyleCnt="0"/>
      <dgm:spPr/>
    </dgm:pt>
    <dgm:pt modelId="{483C3BB1-0CAB-484A-B259-D346A7D05047}" type="pres">
      <dgm:prSet presAssocID="{023296D0-3C8A-4765-9EC5-EB21C5306CAE}" presName="linNode" presStyleCnt="0"/>
      <dgm:spPr/>
    </dgm:pt>
    <dgm:pt modelId="{F39A3EDE-0A6E-5F46-A8A4-B6FB4F603009}" type="pres">
      <dgm:prSet presAssocID="{023296D0-3C8A-4765-9EC5-EB21C5306CAE}" presName="parentText" presStyleLbl="solidFgAcc1" presStyleIdx="1" presStyleCnt="10">
        <dgm:presLayoutVars>
          <dgm:chMax val="1"/>
          <dgm:bulletEnabled/>
        </dgm:presLayoutVars>
      </dgm:prSet>
      <dgm:spPr/>
    </dgm:pt>
    <dgm:pt modelId="{42F8F435-1A05-674D-B28B-51BAFA688781}" type="pres">
      <dgm:prSet presAssocID="{023296D0-3C8A-4765-9EC5-EB21C5306CAE}" presName="descendantText" presStyleLbl="alignNode1" presStyleIdx="1" presStyleCnt="10">
        <dgm:presLayoutVars>
          <dgm:bulletEnabled/>
        </dgm:presLayoutVars>
      </dgm:prSet>
      <dgm:spPr/>
    </dgm:pt>
    <dgm:pt modelId="{22918A0F-F7A9-CC4A-AA13-D605B0E4AA93}" type="pres">
      <dgm:prSet presAssocID="{E0A02EE5-7365-4944-A67D-B0F857340FA0}" presName="sp" presStyleCnt="0"/>
      <dgm:spPr/>
    </dgm:pt>
    <dgm:pt modelId="{43DDAC26-33C9-BC43-8207-74A253F391C8}" type="pres">
      <dgm:prSet presAssocID="{68CF127E-69E1-46F8-8348-85A70B25B3DD}" presName="linNode" presStyleCnt="0"/>
      <dgm:spPr/>
    </dgm:pt>
    <dgm:pt modelId="{6B2758B4-20D5-6A43-AE9E-7275C965B6AE}" type="pres">
      <dgm:prSet presAssocID="{68CF127E-69E1-46F8-8348-85A70B25B3DD}" presName="parentText" presStyleLbl="solidFgAcc1" presStyleIdx="2" presStyleCnt="10">
        <dgm:presLayoutVars>
          <dgm:chMax val="1"/>
          <dgm:bulletEnabled/>
        </dgm:presLayoutVars>
      </dgm:prSet>
      <dgm:spPr/>
    </dgm:pt>
    <dgm:pt modelId="{48C62933-F5AF-D347-8459-6E75B5906B46}" type="pres">
      <dgm:prSet presAssocID="{68CF127E-69E1-46F8-8348-85A70B25B3DD}" presName="descendantText" presStyleLbl="alignNode1" presStyleIdx="2" presStyleCnt="10">
        <dgm:presLayoutVars>
          <dgm:bulletEnabled/>
        </dgm:presLayoutVars>
      </dgm:prSet>
      <dgm:spPr/>
    </dgm:pt>
    <dgm:pt modelId="{B4138DA6-5F34-CE4B-ABB4-24938E9F1D2A}" type="pres">
      <dgm:prSet presAssocID="{93317673-C661-45B0-935E-C386B16AF422}" presName="sp" presStyleCnt="0"/>
      <dgm:spPr/>
    </dgm:pt>
    <dgm:pt modelId="{3F92D11E-36C7-6B4D-A656-0956EF78CA44}" type="pres">
      <dgm:prSet presAssocID="{4C26E382-5B82-47AC-A81A-FE1DB888E42D}" presName="linNode" presStyleCnt="0"/>
      <dgm:spPr/>
    </dgm:pt>
    <dgm:pt modelId="{2FE807BA-3442-0B40-8402-BC1BDA9D2D40}" type="pres">
      <dgm:prSet presAssocID="{4C26E382-5B82-47AC-A81A-FE1DB888E42D}" presName="parentText" presStyleLbl="solidFgAcc1" presStyleIdx="3" presStyleCnt="10">
        <dgm:presLayoutVars>
          <dgm:chMax val="1"/>
          <dgm:bulletEnabled/>
        </dgm:presLayoutVars>
      </dgm:prSet>
      <dgm:spPr/>
    </dgm:pt>
    <dgm:pt modelId="{722BAE21-4279-CA49-9DD9-E42B80E309CA}" type="pres">
      <dgm:prSet presAssocID="{4C26E382-5B82-47AC-A81A-FE1DB888E42D}" presName="descendantText" presStyleLbl="alignNode1" presStyleIdx="3" presStyleCnt="10">
        <dgm:presLayoutVars>
          <dgm:bulletEnabled/>
        </dgm:presLayoutVars>
      </dgm:prSet>
      <dgm:spPr/>
    </dgm:pt>
    <dgm:pt modelId="{E15012CA-708B-0D4D-A47E-ADE552CA26BC}" type="pres">
      <dgm:prSet presAssocID="{891F9296-E889-4293-982A-5B2A8508733D}" presName="sp" presStyleCnt="0"/>
      <dgm:spPr/>
    </dgm:pt>
    <dgm:pt modelId="{AC150E41-695C-814F-A398-698C912120AD}" type="pres">
      <dgm:prSet presAssocID="{4AC82132-AEB3-4F8D-BEB6-6C8CCADC28DD}" presName="linNode" presStyleCnt="0"/>
      <dgm:spPr/>
    </dgm:pt>
    <dgm:pt modelId="{446EFEEE-4319-ED42-860A-357C3E19944E}" type="pres">
      <dgm:prSet presAssocID="{4AC82132-AEB3-4F8D-BEB6-6C8CCADC28DD}" presName="parentText" presStyleLbl="solidFgAcc1" presStyleIdx="4" presStyleCnt="10">
        <dgm:presLayoutVars>
          <dgm:chMax val="1"/>
          <dgm:bulletEnabled/>
        </dgm:presLayoutVars>
      </dgm:prSet>
      <dgm:spPr/>
    </dgm:pt>
    <dgm:pt modelId="{E3EAC2F3-3853-7F4B-B35A-8F111DD1D174}" type="pres">
      <dgm:prSet presAssocID="{4AC82132-AEB3-4F8D-BEB6-6C8CCADC28DD}" presName="descendantText" presStyleLbl="alignNode1" presStyleIdx="4" presStyleCnt="10">
        <dgm:presLayoutVars>
          <dgm:bulletEnabled/>
        </dgm:presLayoutVars>
      </dgm:prSet>
      <dgm:spPr/>
    </dgm:pt>
    <dgm:pt modelId="{4FBC8882-50DD-E647-84D9-5E53555C80F3}" type="pres">
      <dgm:prSet presAssocID="{41A8E5FC-6378-488D-BD25-43140B0F6EA6}" presName="sp" presStyleCnt="0"/>
      <dgm:spPr/>
    </dgm:pt>
    <dgm:pt modelId="{3C505F9F-5BCA-5446-A5A1-FF487789B4A5}" type="pres">
      <dgm:prSet presAssocID="{89DE2CFA-DCBC-468E-B52E-41FA621EB6E0}" presName="linNode" presStyleCnt="0"/>
      <dgm:spPr/>
    </dgm:pt>
    <dgm:pt modelId="{456C60A2-F334-914C-8AB7-1D4D350E9625}" type="pres">
      <dgm:prSet presAssocID="{89DE2CFA-DCBC-468E-B52E-41FA621EB6E0}" presName="parentText" presStyleLbl="solidFgAcc1" presStyleIdx="5" presStyleCnt="10">
        <dgm:presLayoutVars>
          <dgm:chMax val="1"/>
          <dgm:bulletEnabled/>
        </dgm:presLayoutVars>
      </dgm:prSet>
      <dgm:spPr/>
    </dgm:pt>
    <dgm:pt modelId="{170E7956-4D9B-DF47-AC56-F42B13833239}" type="pres">
      <dgm:prSet presAssocID="{89DE2CFA-DCBC-468E-B52E-41FA621EB6E0}" presName="descendantText" presStyleLbl="alignNode1" presStyleIdx="5" presStyleCnt="10">
        <dgm:presLayoutVars>
          <dgm:bulletEnabled/>
        </dgm:presLayoutVars>
      </dgm:prSet>
      <dgm:spPr/>
    </dgm:pt>
    <dgm:pt modelId="{930B2317-A055-3646-B7EA-70A652D4F947}" type="pres">
      <dgm:prSet presAssocID="{F2ED16DB-D98B-4CC3-BF99-BCD39FD7BF77}" presName="sp" presStyleCnt="0"/>
      <dgm:spPr/>
    </dgm:pt>
    <dgm:pt modelId="{5281C24D-09FB-1943-AAA5-ECE8FC419F38}" type="pres">
      <dgm:prSet presAssocID="{A668F9B1-AD76-4C09-8A0A-BE8C54EFA4EE}" presName="linNode" presStyleCnt="0"/>
      <dgm:spPr/>
    </dgm:pt>
    <dgm:pt modelId="{8E71F91A-C379-0E41-93F2-43DC04B13A82}" type="pres">
      <dgm:prSet presAssocID="{A668F9B1-AD76-4C09-8A0A-BE8C54EFA4EE}" presName="parentText" presStyleLbl="solidFgAcc1" presStyleIdx="6" presStyleCnt="10">
        <dgm:presLayoutVars>
          <dgm:chMax val="1"/>
          <dgm:bulletEnabled/>
        </dgm:presLayoutVars>
      </dgm:prSet>
      <dgm:spPr/>
    </dgm:pt>
    <dgm:pt modelId="{C6463715-AE12-DA40-B84D-C33C09913314}" type="pres">
      <dgm:prSet presAssocID="{A668F9B1-AD76-4C09-8A0A-BE8C54EFA4EE}" presName="descendantText" presStyleLbl="alignNode1" presStyleIdx="6" presStyleCnt="10">
        <dgm:presLayoutVars>
          <dgm:bulletEnabled/>
        </dgm:presLayoutVars>
      </dgm:prSet>
      <dgm:spPr/>
    </dgm:pt>
    <dgm:pt modelId="{75B198C9-7B50-8846-84C2-0EDE10C0B8BB}" type="pres">
      <dgm:prSet presAssocID="{2E8DA238-0DA7-4BEC-9983-7A6E19026C72}" presName="sp" presStyleCnt="0"/>
      <dgm:spPr/>
    </dgm:pt>
    <dgm:pt modelId="{5BFB771D-2140-3B41-8F54-C28355416531}" type="pres">
      <dgm:prSet presAssocID="{3619C723-F738-472D-A393-7E4E3632509F}" presName="linNode" presStyleCnt="0"/>
      <dgm:spPr/>
    </dgm:pt>
    <dgm:pt modelId="{B0EBE856-C67C-1C4C-BEC4-5C44D2D8B8A0}" type="pres">
      <dgm:prSet presAssocID="{3619C723-F738-472D-A393-7E4E3632509F}" presName="parentText" presStyleLbl="solidFgAcc1" presStyleIdx="7" presStyleCnt="10">
        <dgm:presLayoutVars>
          <dgm:chMax val="1"/>
          <dgm:bulletEnabled/>
        </dgm:presLayoutVars>
      </dgm:prSet>
      <dgm:spPr/>
    </dgm:pt>
    <dgm:pt modelId="{134A5D19-EA69-5A4A-AA76-B70E68C8C6B4}" type="pres">
      <dgm:prSet presAssocID="{3619C723-F738-472D-A393-7E4E3632509F}" presName="descendantText" presStyleLbl="alignNode1" presStyleIdx="7" presStyleCnt="10">
        <dgm:presLayoutVars>
          <dgm:bulletEnabled/>
        </dgm:presLayoutVars>
      </dgm:prSet>
      <dgm:spPr/>
    </dgm:pt>
    <dgm:pt modelId="{97D66013-F0D9-134D-96BB-A0A5D0ABC142}" type="pres">
      <dgm:prSet presAssocID="{BF8E33FD-6AA2-48EA-9094-3300FF1BA890}" presName="sp" presStyleCnt="0"/>
      <dgm:spPr/>
    </dgm:pt>
    <dgm:pt modelId="{02DF5E55-3018-3243-BBBC-9CD554AB9555}" type="pres">
      <dgm:prSet presAssocID="{6CD0E009-5E47-4BFF-B015-541923218A9B}" presName="linNode" presStyleCnt="0"/>
      <dgm:spPr/>
    </dgm:pt>
    <dgm:pt modelId="{A6FEEBC2-45E7-4C41-B521-88693AF9B1BC}" type="pres">
      <dgm:prSet presAssocID="{6CD0E009-5E47-4BFF-B015-541923218A9B}" presName="parentText" presStyleLbl="solidFgAcc1" presStyleIdx="8" presStyleCnt="10">
        <dgm:presLayoutVars>
          <dgm:chMax val="1"/>
          <dgm:bulletEnabled/>
        </dgm:presLayoutVars>
      </dgm:prSet>
      <dgm:spPr/>
    </dgm:pt>
    <dgm:pt modelId="{FC935797-0B2A-944D-8EED-50C8DBC8CD75}" type="pres">
      <dgm:prSet presAssocID="{6CD0E009-5E47-4BFF-B015-541923218A9B}" presName="descendantText" presStyleLbl="alignNode1" presStyleIdx="8" presStyleCnt="10">
        <dgm:presLayoutVars>
          <dgm:bulletEnabled/>
        </dgm:presLayoutVars>
      </dgm:prSet>
      <dgm:spPr/>
    </dgm:pt>
    <dgm:pt modelId="{02A0C18C-3174-E24F-85B2-47AF27742688}" type="pres">
      <dgm:prSet presAssocID="{4556194B-25C6-4EA8-9159-1BBAE66F53F7}" presName="sp" presStyleCnt="0"/>
      <dgm:spPr/>
    </dgm:pt>
    <dgm:pt modelId="{A6F4BAC0-59A0-4846-A556-0B5CD9926ABB}" type="pres">
      <dgm:prSet presAssocID="{E6FBF68B-0152-4C07-A2D7-1B5D6C91E7E0}" presName="linNode" presStyleCnt="0"/>
      <dgm:spPr/>
    </dgm:pt>
    <dgm:pt modelId="{ADCB16AD-CCDF-D345-B03A-BA2046B4F503}" type="pres">
      <dgm:prSet presAssocID="{E6FBF68B-0152-4C07-A2D7-1B5D6C91E7E0}" presName="parentText" presStyleLbl="solidFgAcc1" presStyleIdx="9" presStyleCnt="10">
        <dgm:presLayoutVars>
          <dgm:chMax val="1"/>
          <dgm:bulletEnabled/>
        </dgm:presLayoutVars>
      </dgm:prSet>
      <dgm:spPr/>
    </dgm:pt>
    <dgm:pt modelId="{B2039A61-2C30-0F42-89F5-35C43CDEF990}" type="pres">
      <dgm:prSet presAssocID="{E6FBF68B-0152-4C07-A2D7-1B5D6C91E7E0}" presName="descendantText" presStyleLbl="alignNode1" presStyleIdx="9" presStyleCnt="10">
        <dgm:presLayoutVars>
          <dgm:bulletEnabled/>
        </dgm:presLayoutVars>
      </dgm:prSet>
      <dgm:spPr/>
    </dgm:pt>
  </dgm:ptLst>
  <dgm:cxnLst>
    <dgm:cxn modelId="{12492700-06CB-451C-9A02-A19F7DC412A0}" srcId="{A668F9B1-AD76-4C09-8A0A-BE8C54EFA4EE}" destId="{1EC1CBA0-857E-402A-AF98-BD1C922B35E2}" srcOrd="0" destOrd="0" parTransId="{769233E3-AE8A-489E-8C8E-7F20EE681192}" sibTransId="{80B157EE-769D-4D74-BD75-33861C8933A6}"/>
    <dgm:cxn modelId="{49D6350D-78FC-3349-8903-09A60743E0BB}" type="presOf" srcId="{FB6A9367-7583-4592-94DB-52165192688E}" destId="{FC935797-0B2A-944D-8EED-50C8DBC8CD75}" srcOrd="0" destOrd="0" presId="urn:microsoft.com/office/officeart/2016/7/layout/VerticalHollowActionList"/>
    <dgm:cxn modelId="{EE0D2011-05DD-F14C-8FC8-04FE7DC0487C}" type="presOf" srcId="{E6FBF68B-0152-4C07-A2D7-1B5D6C91E7E0}" destId="{ADCB16AD-CCDF-D345-B03A-BA2046B4F503}" srcOrd="0" destOrd="0" presId="urn:microsoft.com/office/officeart/2016/7/layout/VerticalHollowActionList"/>
    <dgm:cxn modelId="{2A9BE61A-0092-4773-B118-77BE1F12625F}" srcId="{89DE2CFA-DCBC-468E-B52E-41FA621EB6E0}" destId="{C06D10E6-FCFF-4015-8560-312A8BE9224B}" srcOrd="0" destOrd="0" parTransId="{B53E622F-8FDF-4C01-8A94-29E343CB24D5}" sibTransId="{A6CA2DD3-682F-4AEE-9E7E-028EAAC12DF6}"/>
    <dgm:cxn modelId="{FB1B741D-9EEA-7E45-9AC7-CBBBA7B7756A}" type="presOf" srcId="{A668F9B1-AD76-4C09-8A0A-BE8C54EFA4EE}" destId="{8E71F91A-C379-0E41-93F2-43DC04B13A82}" srcOrd="0" destOrd="0" presId="urn:microsoft.com/office/officeart/2016/7/layout/VerticalHollowActionList"/>
    <dgm:cxn modelId="{BAC16C29-923C-7444-9603-582575A36408}" type="presOf" srcId="{D3301DF7-70C2-4D74-B031-9348389CE6DF}" destId="{134A5D19-EA69-5A4A-AA76-B70E68C8C6B4}" srcOrd="0" destOrd="0" presId="urn:microsoft.com/office/officeart/2016/7/layout/VerticalHollowActionList"/>
    <dgm:cxn modelId="{2339A739-289A-4079-B6F4-0E75851269D9}" srcId="{87BDC43F-1533-4A99-8F94-3F1DD6E871DF}" destId="{6CD0E009-5E47-4BFF-B015-541923218A9B}" srcOrd="8" destOrd="0" parTransId="{5188AC61-091C-4F4B-86A1-F9D30A4D063D}" sibTransId="{4556194B-25C6-4EA8-9159-1BBAE66F53F7}"/>
    <dgm:cxn modelId="{87EF393E-A2C6-4E4A-956A-D2694CC1910E}" srcId="{6CD0E009-5E47-4BFF-B015-541923218A9B}" destId="{FB6A9367-7583-4592-94DB-52165192688E}" srcOrd="0" destOrd="0" parTransId="{8C10F13A-35D3-425A-A61D-3D79A1FA8E50}" sibTransId="{C9319A2D-9E3E-4904-A46A-A7B2C1789892}"/>
    <dgm:cxn modelId="{ACCD8943-D983-4AF8-AF3B-DBBDCF48D63F}" srcId="{87BDC43F-1533-4A99-8F94-3F1DD6E871DF}" destId="{E75E5C0A-4EB1-4D2F-A474-417EF8A227E2}" srcOrd="0" destOrd="0" parTransId="{1D1AEA9B-20A0-4BC7-B4A0-BBBC118CF742}" sibTransId="{DA0855B0-61C9-449C-A4EE-8292A94F9F3F}"/>
    <dgm:cxn modelId="{6F4D1D48-26D9-4906-BCD4-DF23F4CB24A5}" srcId="{E75E5C0A-4EB1-4D2F-A474-417EF8A227E2}" destId="{89756EF5-E55A-4656-9C89-A8E431883019}" srcOrd="0" destOrd="0" parTransId="{9B293856-0F1C-4365-AE41-17AACC5A50B2}" sibTransId="{5ADCCF6E-1E61-4F6B-A1D0-0AEA83F175C1}"/>
    <dgm:cxn modelId="{F51C6752-9BE3-484F-AD7C-29427B495590}" type="presOf" srcId="{4C26E382-5B82-47AC-A81A-FE1DB888E42D}" destId="{2FE807BA-3442-0B40-8402-BC1BDA9D2D40}" srcOrd="0" destOrd="0" presId="urn:microsoft.com/office/officeart/2016/7/layout/VerticalHollowActionList"/>
    <dgm:cxn modelId="{B6A8D455-4373-4527-9C48-1F50CBF59215}" srcId="{87BDC43F-1533-4A99-8F94-3F1DD6E871DF}" destId="{4C26E382-5B82-47AC-A81A-FE1DB888E42D}" srcOrd="3" destOrd="0" parTransId="{0F5EFD6A-D6FA-4706-BFDD-5919B3C66E01}" sibTransId="{891F9296-E889-4293-982A-5B2A8508733D}"/>
    <dgm:cxn modelId="{2D1CEA55-47AF-F94E-BDFB-C772AE892F37}" type="presOf" srcId="{1EC1CBA0-857E-402A-AF98-BD1C922B35E2}" destId="{C6463715-AE12-DA40-B84D-C33C09913314}" srcOrd="0" destOrd="0" presId="urn:microsoft.com/office/officeart/2016/7/layout/VerticalHollowActionList"/>
    <dgm:cxn modelId="{B34C2756-60B5-7D41-900A-B8BAD511FFF1}" type="presOf" srcId="{5ABABD0F-AE21-46E2-A201-720D31785A7B}" destId="{42F8F435-1A05-674D-B28B-51BAFA688781}" srcOrd="0" destOrd="0" presId="urn:microsoft.com/office/officeart/2016/7/layout/VerticalHollowActionList"/>
    <dgm:cxn modelId="{AF8BCF56-F42E-4F0F-999C-9A8D6B94B2BC}" srcId="{4C26E382-5B82-47AC-A81A-FE1DB888E42D}" destId="{69D3431C-AD8B-47ED-8762-0DE6E73B0BD1}" srcOrd="0" destOrd="0" parTransId="{8EA4100F-2278-4041-9BBE-E26CAF78B8A5}" sibTransId="{B2F74E57-8082-48D5-A041-6F7BCB89FF8C}"/>
    <dgm:cxn modelId="{25E57F62-5D99-274A-8989-C68C14F47D87}" type="presOf" srcId="{35240D63-67DA-44A7-AB77-20933C91DC98}" destId="{E3EAC2F3-3853-7F4B-B35A-8F111DD1D174}" srcOrd="0" destOrd="0" presId="urn:microsoft.com/office/officeart/2016/7/layout/VerticalHollowActionList"/>
    <dgm:cxn modelId="{D9C34B74-CA30-4FFF-A045-8F14521B87E1}" srcId="{3619C723-F738-472D-A393-7E4E3632509F}" destId="{D3301DF7-70C2-4D74-B031-9348389CE6DF}" srcOrd="0" destOrd="0" parTransId="{27748869-AA0F-428F-BBBF-7F1BCB88BFBC}" sibTransId="{4A0442AA-352D-49B0-91D8-A37EA7772652}"/>
    <dgm:cxn modelId="{63F05874-1172-9048-86FF-B9A0EAFFBBE5}" type="presOf" srcId="{4AC82132-AEB3-4F8D-BEB6-6C8CCADC28DD}" destId="{446EFEEE-4319-ED42-860A-357C3E19944E}" srcOrd="0" destOrd="0" presId="urn:microsoft.com/office/officeart/2016/7/layout/VerticalHollowActionList"/>
    <dgm:cxn modelId="{A36E5175-A9B3-5C4D-883E-DA65CE9CBBE7}" type="presOf" srcId="{6CD0E009-5E47-4BFF-B015-541923218A9B}" destId="{A6FEEBC2-45E7-4C41-B521-88693AF9B1BC}" srcOrd="0" destOrd="0" presId="urn:microsoft.com/office/officeart/2016/7/layout/VerticalHollowActionList"/>
    <dgm:cxn modelId="{18979475-E970-4C94-B998-936BE42FEE47}" srcId="{87BDC43F-1533-4A99-8F94-3F1DD6E871DF}" destId="{023296D0-3C8A-4765-9EC5-EB21C5306CAE}" srcOrd="1" destOrd="0" parTransId="{D32213ED-AA43-44FA-9B37-6CFC6E244A44}" sibTransId="{E0A02EE5-7365-4944-A67D-B0F857340FA0}"/>
    <dgm:cxn modelId="{5DA2EC76-28EC-4907-8769-49FD0AE48AB6}" srcId="{4AC82132-AEB3-4F8D-BEB6-6C8CCADC28DD}" destId="{35240D63-67DA-44A7-AB77-20933C91DC98}" srcOrd="0" destOrd="0" parTransId="{75171516-CA27-43AE-B984-AA66CF771D9C}" sibTransId="{B94E149A-77EE-4AAD-B984-FDE97F60F5BD}"/>
    <dgm:cxn modelId="{8BF3D77D-AD34-4A59-9A8C-D4867C4F82DB}" srcId="{68CF127E-69E1-46F8-8348-85A70B25B3DD}" destId="{ED747D17-A445-43F4-87D6-BCD3F4A3DD41}" srcOrd="0" destOrd="0" parTransId="{C5EE7E5F-4AF9-459C-B14D-6339C1E00CC6}" sibTransId="{B79825B3-3E76-4359-B8C1-1C2B04B7AD28}"/>
    <dgm:cxn modelId="{36055189-0833-C842-B6E6-D7C315AE6D0F}" type="presOf" srcId="{E75E5C0A-4EB1-4D2F-A474-417EF8A227E2}" destId="{E2A190C0-1F45-4B45-9F21-F5B141B37367}" srcOrd="0" destOrd="0" presId="urn:microsoft.com/office/officeart/2016/7/layout/VerticalHollowActionList"/>
    <dgm:cxn modelId="{F73135A4-F76C-40E2-8411-FF8CB6CBF5AA}" srcId="{87BDC43F-1533-4A99-8F94-3F1DD6E871DF}" destId="{68CF127E-69E1-46F8-8348-85A70B25B3DD}" srcOrd="2" destOrd="0" parTransId="{2FC75422-01B7-42FE-B83B-34C8F387B705}" sibTransId="{93317673-C661-45B0-935E-C386B16AF422}"/>
    <dgm:cxn modelId="{454BA1A4-9607-904B-8B1E-F75CF0BA5C99}" type="presOf" srcId="{89756EF5-E55A-4656-9C89-A8E431883019}" destId="{894368BB-AC19-4B47-A339-C8F8BDB80C00}" srcOrd="0" destOrd="0" presId="urn:microsoft.com/office/officeart/2016/7/layout/VerticalHollowActionList"/>
    <dgm:cxn modelId="{620650A5-D5FF-8E41-8277-90E50EDB2F19}" type="presOf" srcId="{87BDC43F-1533-4A99-8F94-3F1DD6E871DF}" destId="{79136BE1-7A9E-0F49-85D0-DF8C3C830219}" srcOrd="0" destOrd="0" presId="urn:microsoft.com/office/officeart/2016/7/layout/VerticalHollowActionList"/>
    <dgm:cxn modelId="{738E99A7-1049-994F-9130-DC3D1F8E2A86}" type="presOf" srcId="{3619C723-F738-472D-A393-7E4E3632509F}" destId="{B0EBE856-C67C-1C4C-BEC4-5C44D2D8B8A0}" srcOrd="0" destOrd="0" presId="urn:microsoft.com/office/officeart/2016/7/layout/VerticalHollowActionList"/>
    <dgm:cxn modelId="{79E758A8-6120-064F-A6F2-95448301BDE6}" type="presOf" srcId="{69D3431C-AD8B-47ED-8762-0DE6E73B0BD1}" destId="{722BAE21-4279-CA49-9DD9-E42B80E309CA}" srcOrd="0" destOrd="0" presId="urn:microsoft.com/office/officeart/2016/7/layout/VerticalHollowActionList"/>
    <dgm:cxn modelId="{A55FFDB2-C17B-4698-9064-AE9B68E5DF5B}" srcId="{023296D0-3C8A-4765-9EC5-EB21C5306CAE}" destId="{5ABABD0F-AE21-46E2-A201-720D31785A7B}" srcOrd="0" destOrd="0" parTransId="{B5C99898-5E61-4F32-BD9A-9CC38B73F922}" sibTransId="{84FB35A7-0344-486A-8D56-AD23F0920BF4}"/>
    <dgm:cxn modelId="{17F18FB3-DF9F-4868-8FDA-69BFF5A1460E}" srcId="{87BDC43F-1533-4A99-8F94-3F1DD6E871DF}" destId="{E6FBF68B-0152-4C07-A2D7-1B5D6C91E7E0}" srcOrd="9" destOrd="0" parTransId="{159F3465-069A-4DB0-B8B9-4BA0E436B418}" sibTransId="{39DB7E2F-40CF-489D-AAF5-E843A02010C0}"/>
    <dgm:cxn modelId="{704DB5B9-E995-9049-8B60-1BE5C393D2C7}" type="presOf" srcId="{C06D10E6-FCFF-4015-8560-312A8BE9224B}" destId="{170E7956-4D9B-DF47-AC56-F42B13833239}" srcOrd="0" destOrd="0" presId="urn:microsoft.com/office/officeart/2016/7/layout/VerticalHollowActionList"/>
    <dgm:cxn modelId="{8F3582BC-FD14-4D03-B0A1-41323E72F0E7}" srcId="{87BDC43F-1533-4A99-8F94-3F1DD6E871DF}" destId="{A668F9B1-AD76-4C09-8A0A-BE8C54EFA4EE}" srcOrd="6" destOrd="0" parTransId="{0EF61DC3-CCD3-40C5-8CB6-065CDBD9E284}" sibTransId="{2E8DA238-0DA7-4BEC-9983-7A6E19026C72}"/>
    <dgm:cxn modelId="{A9E764BF-6BEE-42DA-83E2-F62043894B0A}" srcId="{E6FBF68B-0152-4C07-A2D7-1B5D6C91E7E0}" destId="{EEC75279-6391-4FA8-AE09-94B7414AB3BE}" srcOrd="0" destOrd="0" parTransId="{E1C89A31-4A3F-4835-B4A9-B6641293CC59}" sibTransId="{CD222474-9474-430E-AE43-9A1256E842A3}"/>
    <dgm:cxn modelId="{62A49AC2-6861-6149-87C3-7A17F1AD780C}" type="presOf" srcId="{EEC75279-6391-4FA8-AE09-94B7414AB3BE}" destId="{B2039A61-2C30-0F42-89F5-35C43CDEF990}" srcOrd="0" destOrd="0" presId="urn:microsoft.com/office/officeart/2016/7/layout/VerticalHollowActionList"/>
    <dgm:cxn modelId="{E9A9EAC2-A4EB-4744-B434-9C86C07031FA}" type="presOf" srcId="{68CF127E-69E1-46F8-8348-85A70B25B3DD}" destId="{6B2758B4-20D5-6A43-AE9E-7275C965B6AE}" srcOrd="0" destOrd="0" presId="urn:microsoft.com/office/officeart/2016/7/layout/VerticalHollowActionList"/>
    <dgm:cxn modelId="{72BE16C7-1E6D-4250-9020-479FF1EE376B}" srcId="{87BDC43F-1533-4A99-8F94-3F1DD6E871DF}" destId="{89DE2CFA-DCBC-468E-B52E-41FA621EB6E0}" srcOrd="5" destOrd="0" parTransId="{4C3629EC-2DE6-4970-8EC3-217F1407E5D2}" sibTransId="{F2ED16DB-D98B-4CC3-BF99-BCD39FD7BF77}"/>
    <dgm:cxn modelId="{47627CCF-0152-DB49-9AA0-D27D00A28675}" type="presOf" srcId="{89DE2CFA-DCBC-468E-B52E-41FA621EB6E0}" destId="{456C60A2-F334-914C-8AB7-1D4D350E9625}" srcOrd="0" destOrd="0" presId="urn:microsoft.com/office/officeart/2016/7/layout/VerticalHollowActionList"/>
    <dgm:cxn modelId="{6579C8D2-CB60-4AD9-93D0-AB37B72872FA}" srcId="{87BDC43F-1533-4A99-8F94-3F1DD6E871DF}" destId="{3619C723-F738-472D-A393-7E4E3632509F}" srcOrd="7" destOrd="0" parTransId="{51B6CE86-E943-4EFB-939F-F546A8700C50}" sibTransId="{BF8E33FD-6AA2-48EA-9094-3300FF1BA890}"/>
    <dgm:cxn modelId="{8FB906DB-8EAB-DA45-A7D1-39C469F5E060}" type="presOf" srcId="{023296D0-3C8A-4765-9EC5-EB21C5306CAE}" destId="{F39A3EDE-0A6E-5F46-A8A4-B6FB4F603009}" srcOrd="0" destOrd="0" presId="urn:microsoft.com/office/officeart/2016/7/layout/VerticalHollowActionList"/>
    <dgm:cxn modelId="{4A1363E2-A0CE-4A2B-833E-31E1730BFB98}" srcId="{87BDC43F-1533-4A99-8F94-3F1DD6E871DF}" destId="{4AC82132-AEB3-4F8D-BEB6-6C8CCADC28DD}" srcOrd="4" destOrd="0" parTransId="{2AE3C910-0A1B-4814-A70E-556DD8A85F70}" sibTransId="{41A8E5FC-6378-488D-BD25-43140B0F6EA6}"/>
    <dgm:cxn modelId="{F08090EB-1E76-8B45-8044-B3A5E03759B9}" type="presOf" srcId="{ED747D17-A445-43F4-87D6-BCD3F4A3DD41}" destId="{48C62933-F5AF-D347-8459-6E75B5906B46}" srcOrd="0" destOrd="0" presId="urn:microsoft.com/office/officeart/2016/7/layout/VerticalHollowActionList"/>
    <dgm:cxn modelId="{9C28F816-EBF7-F84B-BD12-CBA5F307A4D8}" type="presParOf" srcId="{79136BE1-7A9E-0F49-85D0-DF8C3C830219}" destId="{E5252973-5680-C84C-86D7-815F5145FD22}" srcOrd="0" destOrd="0" presId="urn:microsoft.com/office/officeart/2016/7/layout/VerticalHollowActionList"/>
    <dgm:cxn modelId="{66B937BF-E8A0-A54E-A52A-CD4F19096501}" type="presParOf" srcId="{E5252973-5680-C84C-86D7-815F5145FD22}" destId="{E2A190C0-1F45-4B45-9F21-F5B141B37367}" srcOrd="0" destOrd="0" presId="urn:microsoft.com/office/officeart/2016/7/layout/VerticalHollowActionList"/>
    <dgm:cxn modelId="{DFBBBC28-A722-C848-BC4E-600D10B0E1E2}" type="presParOf" srcId="{E5252973-5680-C84C-86D7-815F5145FD22}" destId="{894368BB-AC19-4B47-A339-C8F8BDB80C00}" srcOrd="1" destOrd="0" presId="urn:microsoft.com/office/officeart/2016/7/layout/VerticalHollowActionList"/>
    <dgm:cxn modelId="{68EAEC85-1F10-F64C-8D21-2636FCEF2885}" type="presParOf" srcId="{79136BE1-7A9E-0F49-85D0-DF8C3C830219}" destId="{CA804974-50FA-A34E-9D82-6E16D99D349A}" srcOrd="1" destOrd="0" presId="urn:microsoft.com/office/officeart/2016/7/layout/VerticalHollowActionList"/>
    <dgm:cxn modelId="{5F11478A-5B4F-0B47-8497-AA9EE7532C58}" type="presParOf" srcId="{79136BE1-7A9E-0F49-85D0-DF8C3C830219}" destId="{483C3BB1-0CAB-484A-B259-D346A7D05047}" srcOrd="2" destOrd="0" presId="urn:microsoft.com/office/officeart/2016/7/layout/VerticalHollowActionList"/>
    <dgm:cxn modelId="{38DFB963-6C24-3B40-91A0-F8C34AAB517E}" type="presParOf" srcId="{483C3BB1-0CAB-484A-B259-D346A7D05047}" destId="{F39A3EDE-0A6E-5F46-A8A4-B6FB4F603009}" srcOrd="0" destOrd="0" presId="urn:microsoft.com/office/officeart/2016/7/layout/VerticalHollowActionList"/>
    <dgm:cxn modelId="{B94E479B-D875-754F-A887-5DAE7F303283}" type="presParOf" srcId="{483C3BB1-0CAB-484A-B259-D346A7D05047}" destId="{42F8F435-1A05-674D-B28B-51BAFA688781}" srcOrd="1" destOrd="0" presId="urn:microsoft.com/office/officeart/2016/7/layout/VerticalHollowActionList"/>
    <dgm:cxn modelId="{7325A29B-2F93-6147-BC3F-164B720EF1BB}" type="presParOf" srcId="{79136BE1-7A9E-0F49-85D0-DF8C3C830219}" destId="{22918A0F-F7A9-CC4A-AA13-D605B0E4AA93}" srcOrd="3" destOrd="0" presId="urn:microsoft.com/office/officeart/2016/7/layout/VerticalHollowActionList"/>
    <dgm:cxn modelId="{6E98E8BA-332D-B242-96F1-A217A41E35B3}" type="presParOf" srcId="{79136BE1-7A9E-0F49-85D0-DF8C3C830219}" destId="{43DDAC26-33C9-BC43-8207-74A253F391C8}" srcOrd="4" destOrd="0" presId="urn:microsoft.com/office/officeart/2016/7/layout/VerticalHollowActionList"/>
    <dgm:cxn modelId="{26DE9B2A-BF33-F049-8632-D6FD30EC52D7}" type="presParOf" srcId="{43DDAC26-33C9-BC43-8207-74A253F391C8}" destId="{6B2758B4-20D5-6A43-AE9E-7275C965B6AE}" srcOrd="0" destOrd="0" presId="urn:microsoft.com/office/officeart/2016/7/layout/VerticalHollowActionList"/>
    <dgm:cxn modelId="{EBF85187-8BD0-C043-8892-7EF57A29A18A}" type="presParOf" srcId="{43DDAC26-33C9-BC43-8207-74A253F391C8}" destId="{48C62933-F5AF-D347-8459-6E75B5906B46}" srcOrd="1" destOrd="0" presId="urn:microsoft.com/office/officeart/2016/7/layout/VerticalHollowActionList"/>
    <dgm:cxn modelId="{83C2E9F2-E2A8-C046-8FBD-863F112A7E9D}" type="presParOf" srcId="{79136BE1-7A9E-0F49-85D0-DF8C3C830219}" destId="{B4138DA6-5F34-CE4B-ABB4-24938E9F1D2A}" srcOrd="5" destOrd="0" presId="urn:microsoft.com/office/officeart/2016/7/layout/VerticalHollowActionList"/>
    <dgm:cxn modelId="{39F269F0-566C-AA43-A057-CC77B99A7FFC}" type="presParOf" srcId="{79136BE1-7A9E-0F49-85D0-DF8C3C830219}" destId="{3F92D11E-36C7-6B4D-A656-0956EF78CA44}" srcOrd="6" destOrd="0" presId="urn:microsoft.com/office/officeart/2016/7/layout/VerticalHollowActionList"/>
    <dgm:cxn modelId="{791F59FC-5720-B049-BDC6-FE474A2A1EE7}" type="presParOf" srcId="{3F92D11E-36C7-6B4D-A656-0956EF78CA44}" destId="{2FE807BA-3442-0B40-8402-BC1BDA9D2D40}" srcOrd="0" destOrd="0" presId="urn:microsoft.com/office/officeart/2016/7/layout/VerticalHollowActionList"/>
    <dgm:cxn modelId="{DEB3E994-32EA-2D41-8389-8C36A45CCACA}" type="presParOf" srcId="{3F92D11E-36C7-6B4D-A656-0956EF78CA44}" destId="{722BAE21-4279-CA49-9DD9-E42B80E309CA}" srcOrd="1" destOrd="0" presId="urn:microsoft.com/office/officeart/2016/7/layout/VerticalHollowActionList"/>
    <dgm:cxn modelId="{22EB81CF-8817-F94A-BD02-3CDAB5FE720A}" type="presParOf" srcId="{79136BE1-7A9E-0F49-85D0-DF8C3C830219}" destId="{E15012CA-708B-0D4D-A47E-ADE552CA26BC}" srcOrd="7" destOrd="0" presId="urn:microsoft.com/office/officeart/2016/7/layout/VerticalHollowActionList"/>
    <dgm:cxn modelId="{C5D14395-3674-E34E-B7BA-4FBBEFEB2439}" type="presParOf" srcId="{79136BE1-7A9E-0F49-85D0-DF8C3C830219}" destId="{AC150E41-695C-814F-A398-698C912120AD}" srcOrd="8" destOrd="0" presId="urn:microsoft.com/office/officeart/2016/7/layout/VerticalHollowActionList"/>
    <dgm:cxn modelId="{A1592BD3-8B7E-1043-A7CF-263939F40E22}" type="presParOf" srcId="{AC150E41-695C-814F-A398-698C912120AD}" destId="{446EFEEE-4319-ED42-860A-357C3E19944E}" srcOrd="0" destOrd="0" presId="urn:microsoft.com/office/officeart/2016/7/layout/VerticalHollowActionList"/>
    <dgm:cxn modelId="{F037E3A2-7E31-EA45-BBF0-53310CE1E292}" type="presParOf" srcId="{AC150E41-695C-814F-A398-698C912120AD}" destId="{E3EAC2F3-3853-7F4B-B35A-8F111DD1D174}" srcOrd="1" destOrd="0" presId="urn:microsoft.com/office/officeart/2016/7/layout/VerticalHollowActionList"/>
    <dgm:cxn modelId="{81352CCC-4C83-7A41-9F71-CD9DB6CCC8B3}" type="presParOf" srcId="{79136BE1-7A9E-0F49-85D0-DF8C3C830219}" destId="{4FBC8882-50DD-E647-84D9-5E53555C80F3}" srcOrd="9" destOrd="0" presId="urn:microsoft.com/office/officeart/2016/7/layout/VerticalHollowActionList"/>
    <dgm:cxn modelId="{8BCF314C-1E6F-E347-B568-69AC4D3947E3}" type="presParOf" srcId="{79136BE1-7A9E-0F49-85D0-DF8C3C830219}" destId="{3C505F9F-5BCA-5446-A5A1-FF487789B4A5}" srcOrd="10" destOrd="0" presId="urn:microsoft.com/office/officeart/2016/7/layout/VerticalHollowActionList"/>
    <dgm:cxn modelId="{72F0C5EB-798A-B545-A7E8-72561919A942}" type="presParOf" srcId="{3C505F9F-5BCA-5446-A5A1-FF487789B4A5}" destId="{456C60A2-F334-914C-8AB7-1D4D350E9625}" srcOrd="0" destOrd="0" presId="urn:microsoft.com/office/officeart/2016/7/layout/VerticalHollowActionList"/>
    <dgm:cxn modelId="{1670FB6A-9613-0948-B188-2212439F3FD2}" type="presParOf" srcId="{3C505F9F-5BCA-5446-A5A1-FF487789B4A5}" destId="{170E7956-4D9B-DF47-AC56-F42B13833239}" srcOrd="1" destOrd="0" presId="urn:microsoft.com/office/officeart/2016/7/layout/VerticalHollowActionList"/>
    <dgm:cxn modelId="{C9B2A6CF-5CF7-504F-91E3-2970117E714C}" type="presParOf" srcId="{79136BE1-7A9E-0F49-85D0-DF8C3C830219}" destId="{930B2317-A055-3646-B7EA-70A652D4F947}" srcOrd="11" destOrd="0" presId="urn:microsoft.com/office/officeart/2016/7/layout/VerticalHollowActionList"/>
    <dgm:cxn modelId="{2E2EE7C0-AB0D-084E-8027-CB8A05DA2F99}" type="presParOf" srcId="{79136BE1-7A9E-0F49-85D0-DF8C3C830219}" destId="{5281C24D-09FB-1943-AAA5-ECE8FC419F38}" srcOrd="12" destOrd="0" presId="urn:microsoft.com/office/officeart/2016/7/layout/VerticalHollowActionList"/>
    <dgm:cxn modelId="{C369C0EB-73E0-7243-961B-BFC248410E6E}" type="presParOf" srcId="{5281C24D-09FB-1943-AAA5-ECE8FC419F38}" destId="{8E71F91A-C379-0E41-93F2-43DC04B13A82}" srcOrd="0" destOrd="0" presId="urn:microsoft.com/office/officeart/2016/7/layout/VerticalHollowActionList"/>
    <dgm:cxn modelId="{9538B09B-42B7-0844-957F-3043CB245D1F}" type="presParOf" srcId="{5281C24D-09FB-1943-AAA5-ECE8FC419F38}" destId="{C6463715-AE12-DA40-B84D-C33C09913314}" srcOrd="1" destOrd="0" presId="urn:microsoft.com/office/officeart/2016/7/layout/VerticalHollowActionList"/>
    <dgm:cxn modelId="{3DC08EE9-44D5-464B-A7ED-78807ADA7D63}" type="presParOf" srcId="{79136BE1-7A9E-0F49-85D0-DF8C3C830219}" destId="{75B198C9-7B50-8846-84C2-0EDE10C0B8BB}" srcOrd="13" destOrd="0" presId="urn:microsoft.com/office/officeart/2016/7/layout/VerticalHollowActionList"/>
    <dgm:cxn modelId="{E416E4F7-894F-F04A-9284-5B207462A297}" type="presParOf" srcId="{79136BE1-7A9E-0F49-85D0-DF8C3C830219}" destId="{5BFB771D-2140-3B41-8F54-C28355416531}" srcOrd="14" destOrd="0" presId="urn:microsoft.com/office/officeart/2016/7/layout/VerticalHollowActionList"/>
    <dgm:cxn modelId="{BC252E04-CA67-6541-82FE-4183B90C2526}" type="presParOf" srcId="{5BFB771D-2140-3B41-8F54-C28355416531}" destId="{B0EBE856-C67C-1C4C-BEC4-5C44D2D8B8A0}" srcOrd="0" destOrd="0" presId="urn:microsoft.com/office/officeart/2016/7/layout/VerticalHollowActionList"/>
    <dgm:cxn modelId="{730924A7-0769-6D4A-BDFC-70C389BFC4D2}" type="presParOf" srcId="{5BFB771D-2140-3B41-8F54-C28355416531}" destId="{134A5D19-EA69-5A4A-AA76-B70E68C8C6B4}" srcOrd="1" destOrd="0" presId="urn:microsoft.com/office/officeart/2016/7/layout/VerticalHollowActionList"/>
    <dgm:cxn modelId="{75621DEA-36E1-4A4A-9308-273770BD505E}" type="presParOf" srcId="{79136BE1-7A9E-0F49-85D0-DF8C3C830219}" destId="{97D66013-F0D9-134D-96BB-A0A5D0ABC142}" srcOrd="15" destOrd="0" presId="urn:microsoft.com/office/officeart/2016/7/layout/VerticalHollowActionList"/>
    <dgm:cxn modelId="{51A708E6-D7D8-A14A-846F-6900A19581BD}" type="presParOf" srcId="{79136BE1-7A9E-0F49-85D0-DF8C3C830219}" destId="{02DF5E55-3018-3243-BBBC-9CD554AB9555}" srcOrd="16" destOrd="0" presId="urn:microsoft.com/office/officeart/2016/7/layout/VerticalHollowActionList"/>
    <dgm:cxn modelId="{0B0E18CD-A9B1-C644-94F8-C1F926A48E32}" type="presParOf" srcId="{02DF5E55-3018-3243-BBBC-9CD554AB9555}" destId="{A6FEEBC2-45E7-4C41-B521-88693AF9B1BC}" srcOrd="0" destOrd="0" presId="urn:microsoft.com/office/officeart/2016/7/layout/VerticalHollowActionList"/>
    <dgm:cxn modelId="{14EC203D-947C-564B-9B41-D0544F4619DF}" type="presParOf" srcId="{02DF5E55-3018-3243-BBBC-9CD554AB9555}" destId="{FC935797-0B2A-944D-8EED-50C8DBC8CD75}" srcOrd="1" destOrd="0" presId="urn:microsoft.com/office/officeart/2016/7/layout/VerticalHollowActionList"/>
    <dgm:cxn modelId="{97223700-CDD7-2744-BBEF-F1C2DBD22C3C}" type="presParOf" srcId="{79136BE1-7A9E-0F49-85D0-DF8C3C830219}" destId="{02A0C18C-3174-E24F-85B2-47AF27742688}" srcOrd="17" destOrd="0" presId="urn:microsoft.com/office/officeart/2016/7/layout/VerticalHollowActionList"/>
    <dgm:cxn modelId="{E7EAB1F3-CA7A-8D4B-9268-1E4C472D02EF}" type="presParOf" srcId="{79136BE1-7A9E-0F49-85D0-DF8C3C830219}" destId="{A6F4BAC0-59A0-4846-A556-0B5CD9926ABB}" srcOrd="18" destOrd="0" presId="urn:microsoft.com/office/officeart/2016/7/layout/VerticalHollowActionList"/>
    <dgm:cxn modelId="{874CA0A9-BB05-364D-B360-E7FC16529D83}" type="presParOf" srcId="{A6F4BAC0-59A0-4846-A556-0B5CD9926ABB}" destId="{ADCB16AD-CCDF-D345-B03A-BA2046B4F503}" srcOrd="0" destOrd="0" presId="urn:microsoft.com/office/officeart/2016/7/layout/VerticalHollowActionList"/>
    <dgm:cxn modelId="{F39AD436-9AB2-094D-A33E-C592E389EC45}" type="presParOf" srcId="{A6F4BAC0-59A0-4846-A556-0B5CD9926ABB}" destId="{B2039A61-2C30-0F42-89F5-35C43CDEF99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83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0.4183, Accuracy: 8491/10693 (79%), Positive accuracy: 3128/4501 (69%), Negative accuracy: 5363/6192 (87%), f1 score: 0.7933 </a:t>
          </a:r>
        </a:p>
      </dsp:txBody>
      <dsp:txXfrm>
        <a:off x="1540933" y="837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0.3449, Accuracy: 9098/10693 (85%), Positive accuracy: 3800/4501 (84%), Negative accuracy: 5298/6192 (86%), f1 score: 0.8447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0.3173, Accuracy: 9218/10693 (86%), Positive accuracy: 3724/4501 (83%), Negative accuracy: 5494/6192 (89%), f1 score: 0.8588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0.3141, Accuracy: 9238/10693 (86%), Positive accuracy: 3929/4501 (87%), Negative accuracy: 5309/6192 (86%), f1 score: 0.8575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0.3059, Accuracy: 9242/10693 (86%), Positive accuracy: 3674/4501 (82%), Negative accuracy: 5568/6192 (90%), f1 score: 0.8627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0.3027, Accuracy: 9268/10693 (87%), Positive accuracy: 3808/4501 (85%), Negative accuracy: 5460/6192 (88%), f1 score: 0.8624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0.3030, Accuracy: 9236/10693 (86%), Positive accuracy: 3670/4501 (82%), Negative accuracy: 5566/6192 (90%), f1 score: 0.8621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0.3002, Accuracy: 9276/10693 (87%), Positive accuracy: 3763/4501 (84%), Negative accuracy: 5513/6192 (89%), f1 score: 0.864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0.3011, Accuracy: 9246/10693 (86%), Positive accuracy: 3706/4501 (82%), Negative accuracy: 5540/6192 (89%), f1 score: 0.8623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0.2997, Accuracy: 9266/10693 (87%), Positive accuracy: 3753/4501 (83%), Negative accuracy: 5513/6192 (89%), f1 score: 0.8633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133784"/>
        <a:ext cx="1540933" cy="5380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86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0.3705, Accuracy: 8963/10693 (84%), Positive accuracy: 3117/4501 (69%), Negative accuracy: 5846/6192 (94%)</a:t>
          </a:r>
        </a:p>
      </dsp:txBody>
      <dsp:txXfrm>
        <a:off x="2035574" y="868"/>
        <a:ext cx="8142297" cy="557655"/>
      </dsp:txXfrm>
    </dsp:sp>
    <dsp:sp modelId="{E2A190C0-1F45-4B45-9F21-F5B141B37367}">
      <dsp:nvSpPr>
        <dsp:cNvPr id="0" name=""/>
        <dsp:cNvSpPr/>
      </dsp:nvSpPr>
      <dsp:spPr>
        <a:xfrm>
          <a:off x="0" y="86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68"/>
        <a:ext cx="2035574" cy="557655"/>
      </dsp:txXfrm>
    </dsp:sp>
    <dsp:sp modelId="{42F8F435-1A05-674D-B28B-51BAFA688781}">
      <dsp:nvSpPr>
        <dsp:cNvPr id="0" name=""/>
        <dsp:cNvSpPr/>
      </dsp:nvSpPr>
      <dsp:spPr>
        <a:xfrm>
          <a:off x="2035574" y="59198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0.3174, Accuracy: 9185/10693 (86%), Positive accuracy: 3757/4501 (83%), Negative accuracy: 5428/6192 (88%)</a:t>
          </a:r>
        </a:p>
      </dsp:txBody>
      <dsp:txXfrm>
        <a:off x="2035574" y="591983"/>
        <a:ext cx="8142297" cy="557655"/>
      </dsp:txXfrm>
    </dsp:sp>
    <dsp:sp modelId="{F39A3EDE-0A6E-5F46-A8A4-B6FB4F603009}">
      <dsp:nvSpPr>
        <dsp:cNvPr id="0" name=""/>
        <dsp:cNvSpPr/>
      </dsp:nvSpPr>
      <dsp:spPr>
        <a:xfrm>
          <a:off x="0" y="59198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91983"/>
        <a:ext cx="2035574" cy="557655"/>
      </dsp:txXfrm>
    </dsp:sp>
    <dsp:sp modelId="{48C62933-F5AF-D347-8459-6E75B5906B46}">
      <dsp:nvSpPr>
        <dsp:cNvPr id="0" name=""/>
        <dsp:cNvSpPr/>
      </dsp:nvSpPr>
      <dsp:spPr>
        <a:xfrm>
          <a:off x="2035574" y="118309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0.3065, Accuracy: 9223/10693 (86%), Positive accuracy: 3755/4501 (83%), Negative accuracy: 5468/6192 (88%)</a:t>
          </a:r>
        </a:p>
      </dsp:txBody>
      <dsp:txXfrm>
        <a:off x="2035574" y="1183098"/>
        <a:ext cx="8142297" cy="557655"/>
      </dsp:txXfrm>
    </dsp:sp>
    <dsp:sp modelId="{6B2758B4-20D5-6A43-AE9E-7275C965B6AE}">
      <dsp:nvSpPr>
        <dsp:cNvPr id="0" name=""/>
        <dsp:cNvSpPr/>
      </dsp:nvSpPr>
      <dsp:spPr>
        <a:xfrm>
          <a:off x="0" y="118309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83098"/>
        <a:ext cx="2035574" cy="557655"/>
      </dsp:txXfrm>
    </dsp:sp>
    <dsp:sp modelId="{722BAE21-4279-CA49-9DD9-E42B80E309CA}">
      <dsp:nvSpPr>
        <dsp:cNvPr id="0" name=""/>
        <dsp:cNvSpPr/>
      </dsp:nvSpPr>
      <dsp:spPr>
        <a:xfrm>
          <a:off x="2035574" y="177421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0.2968, Accuracy: 9275/10693 (87%), Positive accuracy: 3676/4501 (82%), Negative accuracy: 5599/6192 (90%)</a:t>
          </a:r>
        </a:p>
      </dsp:txBody>
      <dsp:txXfrm>
        <a:off x="2035574" y="1774213"/>
        <a:ext cx="8142297" cy="557655"/>
      </dsp:txXfrm>
    </dsp:sp>
    <dsp:sp modelId="{2FE807BA-3442-0B40-8402-BC1BDA9D2D40}">
      <dsp:nvSpPr>
        <dsp:cNvPr id="0" name=""/>
        <dsp:cNvSpPr/>
      </dsp:nvSpPr>
      <dsp:spPr>
        <a:xfrm>
          <a:off x="0" y="177421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74213"/>
        <a:ext cx="2035574" cy="557655"/>
      </dsp:txXfrm>
    </dsp:sp>
    <dsp:sp modelId="{E3EAC2F3-3853-7F4B-B35A-8F111DD1D174}">
      <dsp:nvSpPr>
        <dsp:cNvPr id="0" name=""/>
        <dsp:cNvSpPr/>
      </dsp:nvSpPr>
      <dsp:spPr>
        <a:xfrm>
          <a:off x="2035574" y="236532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0.2970, Accuracy: 9242/10693 (86%), Positive accuracy: 3705/4501 (82%), Negative accuracy: 5537/6192 (89%)</a:t>
          </a:r>
        </a:p>
      </dsp:txBody>
      <dsp:txXfrm>
        <a:off x="2035574" y="2365328"/>
        <a:ext cx="8142297" cy="557655"/>
      </dsp:txXfrm>
    </dsp:sp>
    <dsp:sp modelId="{446EFEEE-4319-ED42-860A-357C3E19944E}">
      <dsp:nvSpPr>
        <dsp:cNvPr id="0" name=""/>
        <dsp:cNvSpPr/>
      </dsp:nvSpPr>
      <dsp:spPr>
        <a:xfrm>
          <a:off x="0" y="236532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365328"/>
        <a:ext cx="2035574" cy="557655"/>
      </dsp:txXfrm>
    </dsp:sp>
    <dsp:sp modelId="{170E7956-4D9B-DF47-AC56-F42B13833239}">
      <dsp:nvSpPr>
        <dsp:cNvPr id="0" name=""/>
        <dsp:cNvSpPr/>
      </dsp:nvSpPr>
      <dsp:spPr>
        <a:xfrm>
          <a:off x="2035574" y="295644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0.3034, Accuracy: 9241/10693 (86%), Positive accuracy: 3505/4501 (78%), Negative accuracy: 5736/6192 (93%)</a:t>
          </a:r>
        </a:p>
      </dsp:txBody>
      <dsp:txXfrm>
        <a:off x="2035574" y="2956443"/>
        <a:ext cx="8142297" cy="557655"/>
      </dsp:txXfrm>
    </dsp:sp>
    <dsp:sp modelId="{456C60A2-F334-914C-8AB7-1D4D350E9625}">
      <dsp:nvSpPr>
        <dsp:cNvPr id="0" name=""/>
        <dsp:cNvSpPr/>
      </dsp:nvSpPr>
      <dsp:spPr>
        <a:xfrm>
          <a:off x="0" y="295644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956443"/>
        <a:ext cx="2035574" cy="557655"/>
      </dsp:txXfrm>
    </dsp:sp>
    <dsp:sp modelId="{C6463715-AE12-DA40-B84D-C33C09913314}">
      <dsp:nvSpPr>
        <dsp:cNvPr id="0" name=""/>
        <dsp:cNvSpPr/>
      </dsp:nvSpPr>
      <dsp:spPr>
        <a:xfrm>
          <a:off x="2035574" y="354755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0.2934, Accuracy: 9262/10693 (87%), Positive accuracy: 3707/4501 (82%), Negative accuracy: 5555/6192 (90%)</a:t>
          </a:r>
        </a:p>
      </dsp:txBody>
      <dsp:txXfrm>
        <a:off x="2035574" y="3547558"/>
        <a:ext cx="8142297" cy="557655"/>
      </dsp:txXfrm>
    </dsp:sp>
    <dsp:sp modelId="{8E71F91A-C379-0E41-93F2-43DC04B13A82}">
      <dsp:nvSpPr>
        <dsp:cNvPr id="0" name=""/>
        <dsp:cNvSpPr/>
      </dsp:nvSpPr>
      <dsp:spPr>
        <a:xfrm>
          <a:off x="0" y="354755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547558"/>
        <a:ext cx="2035574" cy="557655"/>
      </dsp:txXfrm>
    </dsp:sp>
    <dsp:sp modelId="{134A5D19-EA69-5A4A-AA76-B70E68C8C6B4}">
      <dsp:nvSpPr>
        <dsp:cNvPr id="0" name=""/>
        <dsp:cNvSpPr/>
      </dsp:nvSpPr>
      <dsp:spPr>
        <a:xfrm>
          <a:off x="2035574" y="413867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0.2959, Accuracy: 9253/10693 (87%), Positive accuracy: 3879/4501 (86%), Negative accuracy: 5374/6192 (87%)</a:t>
          </a:r>
        </a:p>
      </dsp:txBody>
      <dsp:txXfrm>
        <a:off x="2035574" y="4138673"/>
        <a:ext cx="8142297" cy="557655"/>
      </dsp:txXfrm>
    </dsp:sp>
    <dsp:sp modelId="{B0EBE856-C67C-1C4C-BEC4-5C44D2D8B8A0}">
      <dsp:nvSpPr>
        <dsp:cNvPr id="0" name=""/>
        <dsp:cNvSpPr/>
      </dsp:nvSpPr>
      <dsp:spPr>
        <a:xfrm>
          <a:off x="0" y="413867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4138673"/>
        <a:ext cx="2035574" cy="557655"/>
      </dsp:txXfrm>
    </dsp:sp>
    <dsp:sp modelId="{FC935797-0B2A-944D-8EED-50C8DBC8CD75}">
      <dsp:nvSpPr>
        <dsp:cNvPr id="0" name=""/>
        <dsp:cNvSpPr/>
      </dsp:nvSpPr>
      <dsp:spPr>
        <a:xfrm>
          <a:off x="2035574" y="472978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0.2848, Accuracy: 9288/10693 (87%), Positive accuracy: 3742/4501 (83%), Negative accuracy: 5546/6192 (90%)</a:t>
          </a:r>
        </a:p>
      </dsp:txBody>
      <dsp:txXfrm>
        <a:off x="2035574" y="4729788"/>
        <a:ext cx="8142297" cy="557655"/>
      </dsp:txXfrm>
    </dsp:sp>
    <dsp:sp modelId="{A6FEEBC2-45E7-4C41-B521-88693AF9B1BC}">
      <dsp:nvSpPr>
        <dsp:cNvPr id="0" name=""/>
        <dsp:cNvSpPr/>
      </dsp:nvSpPr>
      <dsp:spPr>
        <a:xfrm>
          <a:off x="0" y="472978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729788"/>
        <a:ext cx="2035574" cy="557655"/>
      </dsp:txXfrm>
    </dsp:sp>
    <dsp:sp modelId="{B2039A61-2C30-0F42-89F5-35C43CDEF990}">
      <dsp:nvSpPr>
        <dsp:cNvPr id="0" name=""/>
        <dsp:cNvSpPr/>
      </dsp:nvSpPr>
      <dsp:spPr>
        <a:xfrm>
          <a:off x="2035574" y="532090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0.3103, Accuracy: 9092/10693 (85%), Positive accuracy: 3893/4501 (86%), Negative accuracy: 5199/6192 (84%)</a:t>
          </a:r>
        </a:p>
      </dsp:txBody>
      <dsp:txXfrm>
        <a:off x="2035574" y="5320903"/>
        <a:ext cx="8142297" cy="557655"/>
      </dsp:txXfrm>
    </dsp:sp>
    <dsp:sp modelId="{ADCB16AD-CCDF-D345-B03A-BA2046B4F503}">
      <dsp:nvSpPr>
        <dsp:cNvPr id="0" name=""/>
        <dsp:cNvSpPr/>
      </dsp:nvSpPr>
      <dsp:spPr>
        <a:xfrm>
          <a:off x="0" y="532090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320903"/>
        <a:ext cx="2035574" cy="557655"/>
      </dsp:txXfrm>
    </dsp:sp>
  </dsp:spTree>
</dsp:drawing>
</file>

<file path=ppt/diagrams/drawing10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0.1310, Accuracy: 7717/8141 (95%), Positive accuracy: 3813/4091 (93%), Negative accuracy: 3904/4050 (96%), f1 score: 0.9481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0.1283, Accuracy: 7734/8141 (95%), Positive accuracy: 3834/4091 (94%), Negative accuracy: 3900/4050 (96%), f1 score: 0.9501 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Epoch12:</a:t>
          </a:r>
          <a:r>
            <a:rPr lang="en-US" sz="1400" kern="1200" dirty="0"/>
            <a:t>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0.1294, Accuracy: 7722/8141 (95%), Positive accuracy: 3811/4091 (93%), Negative accuracy: 3911/4050 (97%), f1 score: 0.9487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Epoch13: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0.1279, Accuracy: 7728/8141 (95%), Positive accuracy: 3821/4091 (93%), Negative accuracy: 3907/4050 (96%), f1 score: 0.9494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0.1284, Accuracy: 7726/8141 (95%), Positive accuracy: 3813/4091 (93%), Negative accuracy: 3913/4050 (97%), f1 score: 0.9492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0.1279, Accuracy: 7729/8141 (95%), Positive accuracy: 3819/4091 (93%), Negative accuracy: 3910/4050 (97%), f1 score: 0.9496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0.1286, Accuracy: 7726/8141 (95%), Positive accuracy: 3813/4091 (93%), Negative accuracy: 3913/4050 (97%), f1 score: 0.9492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0.1285, Accuracy: 7725/8141 (95%), Positive accuracy: 3813/4091 (93%), Negative accuracy: 3912/4050 (97%), f1 score: 0.9491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0.1285, Accuracy: 7728/8141 (95%), Positive accuracy: 3812/4091 (93%), Negative accuracy: 3916/4050 (97%), f1 score: 0.9495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0.1283, Accuracy: 7725/8141 (95%), Positive accuracy: 3813/4091 (93%), Negative accuracy: 3912/4050 (97%), f1 score: 0.9491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10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0.4458, Accuracy: 6744/8141 (83%), Positive accuracy: 2717/4091 (66%), Negative accuracy: 4027/4050 (99%), f1 score: 0.8512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0.1611, Accuracy: 7613/8141 (94%), Positive accuracy: 3655/4091 (89%), Negative accuracy: 3958/4050 (98%), f1 score: 0.9366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0.1466, Accuracy: 7688/8141 (94%), Positive accuracy: 3896/4091 (95%), Negative accuracy: 3792/4050 (94%), f1 score: 0.9444 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0.1101, Accuracy: 7768/8141 (95%), Positive accuracy: 3932/4091 (96%), Negative accuracy: 3836/4050 (95%), f1 score: 0.9543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0.1408, Accuracy: 7684/8141 (94%), Positive accuracy: 3732/4091 (91%), Negative accuracy: 3952/4050 (98%), f1 score: 0.9447 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0.1276, Accuracy: 7730/8141 (95%), Positive accuracy: 3807/4091 (93%), Negative accuracy: 3923/4050 (97%), f1 score: 0.9498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0.1286, Accuracy: 7725/8141 (95%), Positive accuracy: 3816/4091 (93%), Negative accuracy: 3909/4050 (97%), f1 score: 0.9491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0.1281, Accuracy: 7733/8141 (95%), Positive accuracy: 3809/4091 (93%), Negative accuracy: 3924/4050 (97%), f1 score: 0.9501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0.1263, Accuracy: 7746/8141 (95%), Positive accuracy: 3826/4091 (94%), Negative accuracy: 3920/4050 (97%), f1 score: 0.9517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Epoch9:</a:t>
          </a:r>
          <a:r>
            <a:rPr lang="en-US" sz="1400" kern="1200" dirty="0">
              <a:solidFill>
                <a:schemeClr val="tx1"/>
              </a:solidFill>
            </a:rPr>
            <a:t>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0.1254, Accuracy: 7739/8141 (95%), Positive accuracy: 3833/4091 (94%), Negative accuracy: 3906/4050 (96%), f1 score: 0.9507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10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0.1268, Accuracy: 7734/8141 (95%), Positive accuracy: 3812/4091 (93%), Negative accuracy: 3922/4050 (97%), f1 score: 0.9502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0.1260, Accuracy: 7737/8141 (95%), Positive accuracy: 3819/4091 (93%), Negative accuracy: 3918/4050 (97%), f1 score: 0.9506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0.1263, Accuracy: 7733/8141 (95%), Positive accuracy: 3818/4091 (93%), Negative accuracy: 3915/4050 (97%), f1 score: 0.9501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Epoch13: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0.1256, Accuracy: 7741/8141 (95%), Positive accuracy: 3828/4091 (94%), Negative accuracy: 3913/4050 (97%), f1 score: 0.9510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0.1262, Accuracy: 7739/8141 (95%), Positive accuracy: 3816/4091 (93%), Negative accuracy: 3923/4050 (97%), f1 score: 0.9509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0.1255, Accuracy: 7737/8141 (95%), Positive accuracy: 3823/4091 (93%), Negative accuracy: 3914/4050 (97%), f1 score: 0.9505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0.1253, Accuracy: 7742/8141 (95%), Positive accuracy: 3829/4091 (94%), Negative accuracy: 3913/4050 (97%), f1 score: 0.9511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0.1256, Accuracy: 7738/8141 (95%), Positive accuracy: 3822/4091 (93%), Negative accuracy: 3916/4050 (97%), f1 score: 0.9507 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0.1255, Accuracy: 7740/8141 (95%), Positive accuracy: 3826/4091 (94%), Negative accuracy: 3914/4050 (97%), f1 score: 0.9509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0.1256, Accuracy: 7736/8141 (95%), Positive accuracy: 3820/4091 (93%), Negative accuracy: 3916/4050 (97%), f1 score: 0.9504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10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0.1484, Accuracy: 7648/8141 (94%), Positive accuracy: 3789/4091 (93%), Negative accuracy: 3859/4050 (95%), f1 score: 0.9396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0.1369, Accuracy: 7666/8141 (94%), Positive accuracy: 3780/4091 (92%), Negative accuracy: 3886/4050 (96%), f1 score: 0.9419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0.1715, Accuracy: 7594/8141 (93%), Positive accuracy: 3597/4091 (88%), Negative accuracy: 3997/4050 (99%), f1 score: 0.9353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0.1288, Accuracy: 7725/8141 (95%), Positive accuracy: 3755/4091 (92%), Negative accuracy: 3970/4050 (98%), f1 score: 0.9497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0.1198, Accuracy: 7757/8141 (95%), Positive accuracy: 3843/4091 (94%), Negative accuracy: 3914/4050 (97%), f1 score: 0.9529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0.1275, Accuracy: 7719/8141 (95%), Positive accuracy: 3824/4091 (93%), Negative accuracy: 3895/4050 (96%), f1 score: 0.9483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0.1264, Accuracy: 7725/8141 (95%), Positive accuracy: 3851/4091 (94%), Negative accuracy: 3874/4050 (96%), f1 score: 0.9489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0.1247, Accuracy: 7736/8141 (95%), Positive accuracy: 3803/4091 (93%), Negative accuracy: 3933/4050 (97%), f1 score: 0.9506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0.1224, Accuracy: 7741/8141 (95%), Positive accuracy: 3836/4091 (94%), Negative accuracy: 3905/4050 (96%), f1 score: 0.9510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0.1211, Accuracy: 7756/8141 (95%), Positive accuracy: 3829/4091 (94%), Negative accuracy: 3927/4050 (97%), f1 score: 0.9529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10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0.1226, Accuracy: 7737/8141 (95%), Positive accuracy: 3833/4091 (94%), Negative accuracy: 3904/4050 (96%), f1 score: 0.9505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0.1206, Accuracy: 7745/8141 (95%), Positive accuracy: 3842/4091 (94%), Negative accuracy: 3903/4050 (96%), f1 score: 0.9514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0.1203, Accuracy: 7752/8141 (95%), Positive accuracy: 3838/4091 (94%), Negative accuracy: 3914/4050 (97%), f1 score: 0.9523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Epoch13: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0.1219, Accuracy: 7742/8141 (95%), Positive accuracy: 3821/4091 (93%), Negative accuracy: 3921/4050 (97%), f1 score: 0.9512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0.1210, Accuracy: 7749/8141 (95%), Positive accuracy: 3824/4091 (93%), Negative accuracy: 3925/4050 (97%), f1 score: 0.9521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0.1213, Accuracy: 7747/8141 (95%), Positive accuracy: 3824/4091 (93%), Negative accuracy: 3923/4050 (97%), f1 score: 0.9518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0.1207, Accuracy: 7747/8141 (95%), Positive accuracy: 3831/4091 (94%), Negative accuracy: 3916/4050 (97%), f1 score: 0.9518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0.1208, Accuracy: 7747/8141 (95%), Positive accuracy: 3831/4091 (94%), Negative accuracy: 3916/4050 (97%), f1 score: 0.9518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0.1208, Accuracy: 7747/8141 (95%), Positive accuracy: 3831/4091 (94%), Negative accuracy: 3916/4050 (97%), f1 score: 0.9518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0.1210, Accuracy: 7745/8141 (95%), Positive accuracy: 3829/4091 (94%), Negative accuracy: 3916/4050 (97%), f1 score: 0.9515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10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0.1291, Accuracy: 7689/8141 (94%), Positive accuracy: 3794/4091 (93%), Negative accuracy: 3895/4050 (96%), f1 score: 0.9447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0.1351, Accuracy: 7686/8141 (94%), Positive accuracy: 3955/4091 (97%), Negative accuracy: 3731/4050 (92%), f1 score: 0.9447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0.1083, Accuracy: 7771/8141 (95%), Positive accuracy: 3877/4091 (95%), Negative accuracy: 3894/4050 (96%), f1 score: 0.9546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0.1151, Accuracy: 7779/8141 (96%), Positive accuracy: 3799/4091 (93%), Negative accuracy: 3980/4050 (98%), f1 score: 0.9561 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0.0977, Accuracy: 7816/8141 (96%), Positive accuracy: 3867/4091 (95%), Negative accuracy: 3949/4050 (98%), f1 score: 0.9602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0.0876, Accuracy: 7863/8141 (97%), Positive accuracy: 3896/4091 (95%), Negative accuracy: 3967/4050 (98%), f1 score: 0.9660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0.0851, Accuracy: 7865/8141 (97%), Positive accuracy: 3930/4091 (96%), Negative accuracy: 3935/4050 (97%), f1 score: 0.9661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0.0871, Accuracy: 7860/8141 (97%), Positive accuracy: 3899/4091 (95%), Negative accuracy: 3961/4050 (98%), f1 score: 0.9656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0.0874, Accuracy: 7862/8141 (97%), Positive accuracy: 3895/4091 (95%), Negative accuracy: 3967/4050 (98%), f1 score: 0.9658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0.0834, Accuracy: 7883/8141 (97%), Positive accuracy: 3912/4091 (96%), Negative accuracy: 3971/4050 (98%), f1 score: 0.9684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10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0.0845, Accuracy: 7887/8141 (97%), Positive accuracy: 3925/4091 (96%), Negative accuracy: 3962/4050 (98%), f1 score: 0.9688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0.0838, Accuracy: 7880/8141 (97%), Positive accuracy: 3920/4091 (96%), Negative accuracy: 3960/4050 (98%), f1 score: 0.9680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0.0839, Accuracy: 7881/8141 (97%), Positive accuracy: 3909/4091 (96%), Negative accuracy: 3972/4050 (98%), f1 score: 0.9682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Epoch13: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0.0834, Accuracy: 7879/8141 (97%), Positive accuracy: 3915/4091 (96%), Negative accuracy: 3964/4050 (98%), f1 score: 0.9679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0.0838, Accuracy: 7879/8141 (97%), Positive accuracy: 3916/4091 (96%), Negative accuracy: 3963/4050 (98%), f1 score: 0.9679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0.0831, Accuracy: 7882/8141 (97%), Positive accuracy: 3912/4091 (96%), Negative accuracy: 3970/4050 (98%), f1 score: 0.9683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0.0832, Accuracy: 7879/8141 (97%), Positive accuracy: 3918/4091 (96%), Negative accuracy: 3961/4050 (98%), f1 score: 0.9679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0.0838, Accuracy: 7881/8141 (97%), Positive accuracy: 3913/4091 (96%), Negative accuracy: 3968/4050 (98%), f1 score: 0.9681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0.0836, Accuracy: 7885/8141 (97%), Positive accuracy: 3913/4091 (96%), Negative accuracy: 3972/4050 (98%), f1 score: 0.9686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0.0835, Accuracy: 7881/8141 (97%), Positive accuracy: 3914/4091 (96%), Negative accuracy: 3967/4050 (98%), f1 score: 0.9681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10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0.1258, Accuracy: 7742/8141 (95%), Positive accuracy: 3820/4091 (93%), Negative accuracy: 3922/4050 (97%), f1 score: 0.9512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0.1020, Accuracy: 7815/8141 (96%), Positive accuracy: 3917/4091 (96%), Negative accuracy: 3898/4050 (96%), f1 score: 0.9599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0.1070, Accuracy: 7771/8141 (95%), Positive accuracy: 3853/4091 (94%), Negative accuracy: 3918/4050 (97%), f1 score: 0.9547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0.1004, Accuracy: 7818/8141 (96%), Positive accuracy: 3875/4091 (95%), Negative accuracy: 3943/4050 (97%), f1 score: 0.9604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0.0977, Accuracy: 7816/8141 (96%), Positive accuracy: 3867/4091 (95%), Negative accuracy: 3949/4050 (98%), f1 score: 0.9602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0.0996, Accuracy: 7814/8141 (96%), Positive accuracy: 3850/4091 (94%), Negative accuracy: 3964/4050 (98%), f1 score: 0.9601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0.0958, Accuracy: 7827/8141 (96%), Positive accuracy: 3879/4091 (95%), Negative accuracy: 3948/4050 (97%), f1 score: 0.9615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0.0937, Accuracy: 7830/8141 (96%), Positive accuracy: 3909/4091 (96%), Negative accuracy: 3921/4050 (97%), f1 score: 0.9618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0.0886, Accuracy: 7845/8141 (96%), Positive accuracy: 3914/4091 (96%), Negative accuracy: 3931/4050 (97%), f1 score: 0.9637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0.0947, Accuracy: 7827/8141 (96%), Positive accuracy: 3879/4091 (95%), Negative accuracy: 3948/4050 (97%), f1 score: 0.9615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10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0.0914, Accuracy: 7842/8141 (96%), Positive accuracy: 3892/4091 (95%), Negative accuracy: 3950/4050 (98%), f1 score: 0.9634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0.0930, Accuracy: 7845/8141 (96%), Positive accuracy: 3884/4091 (95%), Negative accuracy: 3961/4050 (98%), f1 score: 0.9638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0.0917, Accuracy: 7853/8141 (96%), Positive accuracy: 3887/4091 (95%), Negative accuracy: 3966/4050 (98%), f1 score: 0.9648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Epoch13: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0.0907, Accuracy: 7845/8141 (96%), Positive accuracy: 3901/4091 (95%), Negative accuracy: 3944/4050 (97%), f1 score: 0.9637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0.0908, Accuracy: 7846/8141 (96%), Positive accuracy: 3897/4091 (95%), Negative accuracy: 3949/4050 (98%), f1 score: 0.9638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0.0902, Accuracy: 7848/8141 (96%), Positive accuracy: 3899/4091 (95%), Negative accuracy: 3949/4050 (98%), f1 score: 0.9641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Epoch16:</a:t>
          </a:r>
          <a:r>
            <a:rPr lang="en-US" sz="1400" kern="1200" dirty="0"/>
            <a:t>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0.0909, Accuracy: 7847/8141 (96%), Positive accuracy: 3895/4091 (95%), Negative accuracy: 3952/4050 (98%), f1 score: 0.9640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0.0907, Accuracy: 7848/8141 (96%), Positive accuracy: 3897/4091 (95%), Negative accuracy: 3951/4050 (98%), f1 score: 0.9641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0.0907, Accuracy: 7846/8141 (96%), Positive accuracy: 3896/4091 (95%), Negative accuracy: 3950/4050 (98%), f1 score: 0.9638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0.0906, Accuracy: 7847/8141 (96%), Positive accuracy: 3897/4091 (95%), Negative accuracy: 3950/4050 (98%), f1 score: 0.9640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10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0.1724, Accuracy: 7594/8141 (93%), Positive accuracy: 3866/4091 (95%), Negative accuracy: 3728/4050 (92%), f1 score: 0.9330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0.1306, Accuracy: 7751/8141 (95%), Positive accuracy: 3902/4091 (95%), Negative accuracy: 3849/4050 (95%), f1 score: 0.9521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0.1221, Accuracy: 7757/8141 (95%), Positive accuracy: 3852/4091 (94%), Negative accuracy: 3905/4050 (96%), f1 score: 0.9529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0.1184, Accuracy: 7763/8141 (95%), Positive accuracy: 3889/4091 (95%), Negative accuracy: 3874/4050 (96%), f1 score: 0.9536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0.1199, Accuracy: 7756/8141 (95%), Positive accuracy: 3832/4091 (94%), Negative accuracy: 3924/4050 (97%), f1 score: 0.9529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0.1176, Accuracy: 7747/8141 (95%), Positive accuracy: 3823/4091 (93%), Negative accuracy: 3924/4050 (97%), f1 score: 0.9518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0.1190, Accuracy: 7756/8141 (95%), Positive accuracy: 3831/4091 (94%), Negative accuracy: 3925/4050 (97%), f1 score: 0.9529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0.1158, Accuracy: 7757/8141 (95%), Positive accuracy: 3847/4091 (94%), Negative accuracy: 3910/4050 (97%), f1 score: 0.9529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0.1186, Accuracy: 7759/8141 (95%), Positive accuracy: 3805/4091 (93%), Negative accuracy: 3954/4050 (98%), f1 score: 0.9535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0.1130, Accuracy: 7766/8141 (95%), Positive accuracy: 3839/4091 (94%), Negative accuracy: 3927/4050 (97%), f1 score: 0.9541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0.6744, Accuracy: 6192/10693 (58%), Positive accuracy: 0/4501 (0%), Negative accuracy: 6192/6192 (100%)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0.5852, Accuracy: 7371/10693 (69%), Positive accuracy: 1390/4501 (31%), Negative accuracy: 5981/6192 (97%) </a:t>
          </a:r>
          <a:br>
            <a:rPr lang="en-US" sz="1100" kern="1200" dirty="0"/>
          </a:br>
          <a:endParaRPr lang="en-US" sz="1100" kern="1200" dirty="0"/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0.4641, Accuracy: 8498/10693 (79%), Positive accuracy: 3210/4501 (71%), Negative accuracy: 5288/6192 (85%)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0.4014, Accuracy: 8910/10693 (83%), Positive accuracy: 3432/4501 (76%), Negative accuracy: 5478/6192 (88%)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0.3683, Accuracy: 9036/10693 (85%), Positive accuracy: 3452/4501 (77%), Negative accuracy: 5584/6192 (90%)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0.3556, Accuracy: 9020/10693 (84%), Positive accuracy: 3254/4501 (72%), Negative accuracy: 5766/6192 (93%)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0.3251, Accuracy: 9158/10693 (86%), Positive accuracy: 3486/4501 (77%), Negative accuracy: 5672/6192 (92%)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0.3182, Accuracy: 9222/10693 (86%), Positive accuracy: 3754/4501 (83%), Negative accuracy: 5468/6192 (88%)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0.3097, Accuracy: 9236/10693 (86%), Positive accuracy: 3754/4501 (83%), Negative accuracy: 5482/6192 (89%)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0.3109, Accuracy: 9213/10693 (86%), Positive accuracy: 3773/4501 (84%), Negative accuracy: 5440/6192 (88%) </a:t>
          </a:r>
          <a:br>
            <a:rPr lang="en-US" sz="1100" kern="1200" dirty="0"/>
          </a:br>
          <a:endParaRPr lang="en-US" sz="1100" kern="1200" dirty="0"/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4896243"/>
        <a:ext cx="2035574" cy="513149"/>
      </dsp:txXfrm>
    </dsp:sp>
  </dsp:spTree>
</dsp:drawing>
</file>

<file path=ppt/diagrams/drawing1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0.1127, Accuracy: 7762/8141 (95%), Positive accuracy: 3853/4091 (94%), Negative accuracy: 3909/4050 (97%), f1 score: 0.9535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0.1119, Accuracy: 7766/8141 (95%), Positive accuracy: 3841/4091 (94%), Negative accuracy: 3925/4050 (97%), f1 score: 0.9541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0.1137, Accuracy: 7766/8141 (95%), Positive accuracy: 3841/4091 (94%), Negative accuracy: 3925/4050 (97%), f1 score: 0.9541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Epoch13: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0.1119, Accuracy: 7772/8141 (95%), Positive accuracy: 3861/4091 (94%), Negative accuracy: 3911/4050 (97%), f1 score: 0.9547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0.1129, Accuracy: 7768/8141 (95%), Positive accuracy: 3845/4091 (94%), Negative accuracy: 3923/4050 (97%), f1 score: 0.9543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0.1121, Accuracy: 7770/8141 (95%), Positive accuracy: 3859/4091 (94%), Negative accuracy: 3911/4050 (97%), f1 score: 0.9545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0.1122, Accuracy: 7771/8141 (95%), Positive accuracy: 3851/4091 (94%), Negative accuracy: 3920/4050 (97%), f1 score: 0.9547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0.1122, Accuracy: 7773/8141 (95%), Positive accuracy: 3855/4091 (94%), Negative accuracy: 3918/4050 (97%), f1 score: 0.9549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0.1122, Accuracy: 7772/8141 (95%), Positive accuracy: 3855/4091 (94%), Negative accuracy: 3917/4050 (97%), f1 score: 0.9548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0.1123, Accuracy: 7772/8141 (95%), Positive accuracy: 3853/4091 (94%), Negative accuracy: 3919/4050 (97%), f1 score: 0.9548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1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0.1448, Accuracy: 7664/8141 (94%), Positive accuracy: 3673/4091 (90%), Negative accuracy: 3991/4050 (99%), f1 score: 0.9430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0.1121, Accuracy: 7788/8141 (96%), Positive accuracy: 3949/4091 (97%), Negative accuracy: 3839/4050 (95%), f1 score: 0.9567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0.1155, Accuracy: 7767/8141 (95%), Positive accuracy: 3833/4091 (94%), Negative accuracy: 3934/4050 (97%), f1 score: 0.9543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0.1042, Accuracy: 7799/8141 (96%), Positive accuracy: 3855/4091 (94%), Negative accuracy: 3944/4050 (97%), f1 score: 0.9582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0.1078, Accuracy: 7787/8141 (96%), Positive accuracy: 3839/4091 (94%), Negative accuracy: 3948/4050 (97%), f1 score: 0.9568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0.1053, Accuracy: 7796/8141 (96%), Positive accuracy: 3833/4091 (94%), Negative accuracy: 3963/4050 (98%), f1 score: 0.9579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0.0978, Accuracy: 7814/8141 (96%), Positive accuracy: 3878/4091 (95%), Negative accuracy: 3936/4050 (97%), f1 score: 0.9599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0.1001, Accuracy: 7811/8141 (96%), Positive accuracy: 3847/4091 (94%), Negative accuracy: 3964/4050 (98%), f1 score: 0.9597 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0.0986, Accuracy: 7816/8141 (96%), Positive accuracy: 3863/4091 (94%), Negative accuracy: 3953/4050 (98%), f1 score: 0.9603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0.0994, Accuracy: 7808/8141 (96%), Positive accuracy: 3853/4091 (94%), Negative accuracy: 3955/4050 (98%), f1 score: 0.9593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1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0.0993, Accuracy: 7813/8141 (96%), Positive accuracy: 3849/4091 (94%), Negative accuracy: 3964/4050 (98%), f1 score: 0.9600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0.0971, Accuracy: 7820/8141 (96%), Positive accuracy: 3870/4091 (95%), Negative accuracy: 3950/4050 (98%), f1 score: 0.9607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0.0972, Accuracy: 7814/8141 (96%), Positive accuracy: 3859/4091 (94%), Negative accuracy: 3955/4050 (98%), f1 score: 0.9600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Epoch13: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0.0963, Accuracy: 7819/8141 (96%), Positive accuracy: 3867/4091 (95%), Negative accuracy: 3952/4050 (98%), f1 score: 0.9606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0.0969, Accuracy: 7820/8141 (96%), Positive accuracy: 3864/4091 (94%), Negative accuracy: 3956/4050 (98%), f1 score: 0.9607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0.0966, Accuracy: 7821/8141 (96%), Positive accuracy: 3868/4091 (95%), Negative accuracy: 3953/4050 (98%), f1 score: 0.9608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0.0967, Accuracy: 7821/8141 (96%), Positive accuracy: 3867/4091 (95%), Negative accuracy: 3954/4050 (98%), f1 score: 0.9609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0.0971, Accuracy: 7819/8141 (96%), Positive accuracy: 3860/4091 (94%), Negative accuracy: 3959/4050 (98%), f1 score: 0.9607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0.0965, Accuracy: 7821/8141 (96%), Positive accuracy: 3867/4091 (95%), Negative accuracy: 3954/4050 (98%), f1 score: 0.9609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0.0967, Accuracy: 7822/8141 (96%), Positive accuracy: 3865/4091 (94%), Negative accuracy: 3957/4050 (98%), f1 score: 0.9610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1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0.1372, Accuracy: 7698/8141 (95%), Positive accuracy: 3737/4091 (91%), Negative accuracy: 3961/4050 (98%), f1 score: 0.9464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0.1187, Accuracy: 7776/8141 (96%), Positive accuracy: 3939/4091 (96%), Negative accuracy: 3837/4050 (95%), f1 score: 0.9553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0.1099, Accuracy: 7779/8141 (96%), Positive accuracy: 3859/4091 (94%), Negative accuracy: 3920/4050 (97%), f1 score: 0.9556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0.1061, Accuracy: 7800/8141 (96%), Positive accuracy: 3949/4091 (97%), Negative accuracy: 3851/4050 (95%), f1 score: 0.9582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0.1078, Accuracy: 7787/8141 (96%), Positive accuracy: 3839/4091 (94%), Negative accuracy: 3948/4050 (97%), f1 score: 0.9568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0.1038, Accuracy: 7798/8141 (96%), Positive accuracy: 3859/4091 (94%), Negative accuracy: 3939/4050 (97%), f1 score: 0.9580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0.1047, Accuracy: 7799/8141 (96%), Positive accuracy: 3864/4091 (94%), Negative accuracy: 3935/4050 (97%), f1 score: 0.9581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0.1018, Accuracy: 7808/8141 (96%), Positive accuracy: 3873/4091 (95%), Negative accuracy: 3935/4050 (97%), f1 score: 0.9592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0.1023, Accuracy: 7811/8141 (96%), Positive accuracy: 3874/4091 (95%), Negative accuracy: 3937/4050 (97%), f1 score: 0.9596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0.1002, Accuracy: 7813/8141 (96%), Positive accuracy: 3877/4091 (95%), Negative accuracy: 3936/4050 (97%), f1 score: 0.9598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1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0.0991, Accuracy: 7815/8141 (96%), Positive accuracy: 3883/4091 (95%), Negative accuracy: 3932/4050 (97%), f1 score: 0.9600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0.0995, Accuracy: 7814/8141 (96%), Positive accuracy: 3884/4091 (95%), Negative accuracy: 3930/4050 (97%), f1 score: 0.9599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0.0987, Accuracy: 7815/8141 (96%), Positive accuracy: 3884/4091 (95%), Negative accuracy: 3931/4050 (97%), f1 score: 0.9600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Epoch13: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0.1013, Accuracy: 7809/8141 (96%), Positive accuracy: 3872/4091 (95%), Negative accuracy: 3937/4050 (97%), f1 score: 0.9593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0.0983, Accuracy: 7815/8141 (96%), Positive accuracy: 3889/4091 (95%), Negative accuracy: 3926/4050 (97%), f1 score: 0.9600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0.0997, Accuracy: 7817/8141 (96%), Positive accuracy: 3883/4091 (95%), Negative accuracy: 3934/4050 (97%), f1 score: 0.9603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0.0997, Accuracy: 7816/8141 (96%), Positive accuracy: 3883/4091 (95%), Negative accuracy: 3933/4050 (97%), f1 score: 0.9601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0.0995, Accuracy: 7816/8141 (96%), Positive accuracy: 3883/4091 (95%), Negative accuracy: 3933/4050 (97%), f1 score: 0.9601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0.0991, Accuracy: 7816/8141 (96%), Positive accuracy: 3885/4091 (95%), Negative accuracy: 3931/4050 (97%), f1 score: 0.9601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0.0997, Accuracy: 7815/8141 (96%), Positive accuracy: 3882/4091 (95%), Negative accuracy: 3933/4050 (97%), f1 score: 0.9600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0.3705, Accuracy: 8963/10693 (84%), Positive accuracy: 3117/4501 (69%), Negative accuracy: 5846/6192 (94%)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0.3174, Accuracy: 9185/10693 (86%), Positive accuracy: 3757/4501 (83%), Negative accuracy: 5428/6192 (88%)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0.3065, Accuracy: 9223/10693 (86%), Positive accuracy: 3755/4501 (83%), Negative accuracy: 5468/6192 (88%)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0.2968, Accuracy: 9275/10693 (87%), Positive accuracy: 3676/4501 (82%), Negative accuracy: 5599/6192 (90%)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0.2970, Accuracy: 9242/10693 (86%), Positive accuracy: 3705/4501 (82%), Negative accuracy: 5537/6192 (89%)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0.3034, Accuracy: 9241/10693 (86%), Positive accuracy: 3505/4501 (78%), Negative accuracy: 5736/6192 (93%)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0.2934, Accuracy: 9262/10693 (87%), Positive accuracy: 3707/4501 (82%), Negative accuracy: 5555/6192 (90%)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0.2959, Accuracy: 9253/10693 (87%), Positive accuracy: 3879/4501 (86%), Negative accuracy: 5374/6192 (87%)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0.2848, Accuracy: 9288/10693 (87%), Positive accuracy: 3742/4501 (83%), Negative accuracy: 5546/6192 (90%)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0.3103, Accuracy: 9092/10693 (85%), Positive accuracy: 3893/4501 (86%), Negative accuracy: 5199/6192 (84%)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4896243"/>
        <a:ext cx="2035574" cy="51314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99849" y="83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0.4183, Accuracy: 8491/10693 (79%), Positive accuracy: 3128/4501 (69%), Negative accuracy: 5363/6192 (87%), f1 score: 0.7933 </a:t>
          </a:r>
        </a:p>
      </dsp:txBody>
      <dsp:txXfrm>
        <a:off x="2099849" y="837"/>
        <a:ext cx="8399399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2099849" cy="538044"/>
      </dsp:txXfrm>
    </dsp:sp>
    <dsp:sp modelId="{42F8F435-1A05-674D-B28B-51BAFA688781}">
      <dsp:nvSpPr>
        <dsp:cNvPr id="0" name=""/>
        <dsp:cNvSpPr/>
      </dsp:nvSpPr>
      <dsp:spPr>
        <a:xfrm>
          <a:off x="2099849" y="571165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0.3449, Accuracy: 9098/10693 (85%), Positive accuracy: 3800/4501 (84%), Negative accuracy: 5298/6192 (86%), f1 score: 0.8447</a:t>
          </a:r>
        </a:p>
      </dsp:txBody>
      <dsp:txXfrm>
        <a:off x="2099849" y="571165"/>
        <a:ext cx="8399399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2099849" cy="538044"/>
      </dsp:txXfrm>
    </dsp:sp>
    <dsp:sp modelId="{48C62933-F5AF-D347-8459-6E75B5906B46}">
      <dsp:nvSpPr>
        <dsp:cNvPr id="0" name=""/>
        <dsp:cNvSpPr/>
      </dsp:nvSpPr>
      <dsp:spPr>
        <a:xfrm>
          <a:off x="2099849" y="1141492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0.3173, Accuracy: 9218/10693 (86%), Positive accuracy: 3724/4501 (83%), Negative accuracy: 5494/6192 (89%), f1 score: 0.8588</a:t>
          </a:r>
        </a:p>
      </dsp:txBody>
      <dsp:txXfrm>
        <a:off x="2099849" y="1141492"/>
        <a:ext cx="8399399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2099849" cy="538044"/>
      </dsp:txXfrm>
    </dsp:sp>
    <dsp:sp modelId="{722BAE21-4279-CA49-9DD9-E42B80E309CA}">
      <dsp:nvSpPr>
        <dsp:cNvPr id="0" name=""/>
        <dsp:cNvSpPr/>
      </dsp:nvSpPr>
      <dsp:spPr>
        <a:xfrm>
          <a:off x="2099849" y="1711820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0.3141, Accuracy: 9238/10693 (86%), Positive accuracy: 3929/4501 (87%), Negative accuracy: 5309/6192 (86%), f1 score: 0.8575</a:t>
          </a:r>
        </a:p>
      </dsp:txBody>
      <dsp:txXfrm>
        <a:off x="2099849" y="1711820"/>
        <a:ext cx="8399399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2099849" cy="538044"/>
      </dsp:txXfrm>
    </dsp:sp>
    <dsp:sp modelId="{E3EAC2F3-3853-7F4B-B35A-8F111DD1D174}">
      <dsp:nvSpPr>
        <dsp:cNvPr id="0" name=""/>
        <dsp:cNvSpPr/>
      </dsp:nvSpPr>
      <dsp:spPr>
        <a:xfrm>
          <a:off x="2099849" y="228214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0.3059, Accuracy: 9242/10693 (86%), Positive accuracy: 3674/4501 (82%), Negative accuracy: 5568/6192 (90%), f1 score: 0.8627</a:t>
          </a:r>
        </a:p>
      </dsp:txBody>
      <dsp:txXfrm>
        <a:off x="2099849" y="2282147"/>
        <a:ext cx="8399399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2099849" cy="538044"/>
      </dsp:txXfrm>
    </dsp:sp>
    <dsp:sp modelId="{170E7956-4D9B-DF47-AC56-F42B13833239}">
      <dsp:nvSpPr>
        <dsp:cNvPr id="0" name=""/>
        <dsp:cNvSpPr/>
      </dsp:nvSpPr>
      <dsp:spPr>
        <a:xfrm>
          <a:off x="2099849" y="2852474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0.3027, Accuracy: 9268/10693 (87%), Positive accuracy: 3808/4501 (85%), Negative accuracy: 5460/6192 (88%), f1 score: 0.8624</a:t>
          </a:r>
        </a:p>
      </dsp:txBody>
      <dsp:txXfrm>
        <a:off x="2099849" y="2852474"/>
        <a:ext cx="8399399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2099849" cy="538044"/>
      </dsp:txXfrm>
    </dsp:sp>
    <dsp:sp modelId="{C6463715-AE12-DA40-B84D-C33C09913314}">
      <dsp:nvSpPr>
        <dsp:cNvPr id="0" name=""/>
        <dsp:cNvSpPr/>
      </dsp:nvSpPr>
      <dsp:spPr>
        <a:xfrm>
          <a:off x="2099849" y="3422802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0.3030, Accuracy: 9236/10693 (86%), Positive accuracy: 3670/4501 (82%), Negative accuracy: 5566/6192 (90%), f1 score: 0.8621</a:t>
          </a:r>
        </a:p>
      </dsp:txBody>
      <dsp:txXfrm>
        <a:off x="2099849" y="3422802"/>
        <a:ext cx="8399399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422802"/>
        <a:ext cx="2099849" cy="538044"/>
      </dsp:txXfrm>
    </dsp:sp>
    <dsp:sp modelId="{134A5D19-EA69-5A4A-AA76-B70E68C8C6B4}">
      <dsp:nvSpPr>
        <dsp:cNvPr id="0" name=""/>
        <dsp:cNvSpPr/>
      </dsp:nvSpPr>
      <dsp:spPr>
        <a:xfrm>
          <a:off x="2099849" y="3993129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0.3002, Accuracy: 9276/10693 (87%), Positive accuracy: 3763/4501 (84%), Negative accuracy: 5513/6192 (89%), f1 score: 0.864</a:t>
          </a:r>
        </a:p>
      </dsp:txBody>
      <dsp:txXfrm>
        <a:off x="2099849" y="3993129"/>
        <a:ext cx="8399399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993129"/>
        <a:ext cx="2099849" cy="538044"/>
      </dsp:txXfrm>
    </dsp:sp>
    <dsp:sp modelId="{FC935797-0B2A-944D-8EED-50C8DBC8CD75}">
      <dsp:nvSpPr>
        <dsp:cNvPr id="0" name=""/>
        <dsp:cNvSpPr/>
      </dsp:nvSpPr>
      <dsp:spPr>
        <a:xfrm>
          <a:off x="2099849" y="456345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0.3011, Accuracy: 9246/10693 (86%), Positive accuracy: 3706/4501 (82%), Negative accuracy: 5540/6192 (89%), f1 score: 0.8623</a:t>
          </a:r>
        </a:p>
      </dsp:txBody>
      <dsp:txXfrm>
        <a:off x="2099849" y="4563457"/>
        <a:ext cx="8399399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563457"/>
        <a:ext cx="2099849" cy="538044"/>
      </dsp:txXfrm>
    </dsp:sp>
    <dsp:sp modelId="{B2039A61-2C30-0F42-89F5-35C43CDEF990}">
      <dsp:nvSpPr>
        <dsp:cNvPr id="0" name=""/>
        <dsp:cNvSpPr/>
      </dsp:nvSpPr>
      <dsp:spPr>
        <a:xfrm>
          <a:off x="2099849" y="5133784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0.2997, Accuracy: 9266/10693 (87%), Positive accuracy: 3753/4501 (83%), Negative accuracy: 5513/6192 (89%), f1 score: 0.8633</a:t>
          </a:r>
        </a:p>
      </dsp:txBody>
      <dsp:txXfrm>
        <a:off x="2099849" y="5133784"/>
        <a:ext cx="8399399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133784"/>
        <a:ext cx="2099849" cy="53804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99849" y="83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0.4101, Accuracy: 8590/10693 (80%), Positive accuracy: 3631/4501 (81%), Negative accuracy: 4959/6192 (80%), f1 score: 0.7952</a:t>
          </a:r>
        </a:p>
      </dsp:txBody>
      <dsp:txXfrm>
        <a:off x="2099849" y="837"/>
        <a:ext cx="8399399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2099849" cy="538044"/>
      </dsp:txXfrm>
    </dsp:sp>
    <dsp:sp modelId="{42F8F435-1A05-674D-B28B-51BAFA688781}">
      <dsp:nvSpPr>
        <dsp:cNvPr id="0" name=""/>
        <dsp:cNvSpPr/>
      </dsp:nvSpPr>
      <dsp:spPr>
        <a:xfrm>
          <a:off x="2099849" y="571165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0.3611, Accuracy: 8975/10693 (84%), Positive accuracy: 4016/4501 (89%), Negative accuracy: 4959/6192 (80%), f1 score: 0.8317</a:t>
          </a:r>
        </a:p>
      </dsp:txBody>
      <dsp:txXfrm>
        <a:off x="2099849" y="571165"/>
        <a:ext cx="8399399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2099849" cy="538044"/>
      </dsp:txXfrm>
    </dsp:sp>
    <dsp:sp modelId="{48C62933-F5AF-D347-8459-6E75B5906B46}">
      <dsp:nvSpPr>
        <dsp:cNvPr id="0" name=""/>
        <dsp:cNvSpPr/>
      </dsp:nvSpPr>
      <dsp:spPr>
        <a:xfrm>
          <a:off x="2099849" y="1141492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0.3240, Accuracy: 9171/10693 (86%), Positive accuracy: 3952/4501 (88%), Negative accuracy: 5219/6192 (84%), f1 score: 0.8506</a:t>
          </a:r>
        </a:p>
      </dsp:txBody>
      <dsp:txXfrm>
        <a:off x="2099849" y="1141492"/>
        <a:ext cx="8399399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2099849" cy="538044"/>
      </dsp:txXfrm>
    </dsp:sp>
    <dsp:sp modelId="{722BAE21-4279-CA49-9DD9-E42B80E309CA}">
      <dsp:nvSpPr>
        <dsp:cNvPr id="0" name=""/>
        <dsp:cNvSpPr/>
      </dsp:nvSpPr>
      <dsp:spPr>
        <a:xfrm>
          <a:off x="2099849" y="1711820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0.3378, Accuracy: 9080/10693 (85%), Positive accuracy: 4113/4501 (91%), Negative accuracy: 4967/6192 (80%), f1 score: 0.8418</a:t>
          </a:r>
        </a:p>
      </dsp:txBody>
      <dsp:txXfrm>
        <a:off x="2099849" y="1711820"/>
        <a:ext cx="8399399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2099849" cy="538044"/>
      </dsp:txXfrm>
    </dsp:sp>
    <dsp:sp modelId="{E3EAC2F3-3853-7F4B-B35A-8F111DD1D174}">
      <dsp:nvSpPr>
        <dsp:cNvPr id="0" name=""/>
        <dsp:cNvSpPr/>
      </dsp:nvSpPr>
      <dsp:spPr>
        <a:xfrm>
          <a:off x="2099849" y="228214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0.3073, Accuracy: 9258/10693 (87%), Positive accuracy: 3916/4501 (87%), Negative accuracy: 5342/6192 (86%), f1 score: 0.8596</a:t>
          </a:r>
        </a:p>
      </dsp:txBody>
      <dsp:txXfrm>
        <a:off x="2099849" y="2282147"/>
        <a:ext cx="8399399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2099849" cy="538044"/>
      </dsp:txXfrm>
    </dsp:sp>
    <dsp:sp modelId="{170E7956-4D9B-DF47-AC56-F42B13833239}">
      <dsp:nvSpPr>
        <dsp:cNvPr id="0" name=""/>
        <dsp:cNvSpPr/>
      </dsp:nvSpPr>
      <dsp:spPr>
        <a:xfrm>
          <a:off x="2099849" y="2852474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0.3149, Accuracy: 9201/10693 (86%), Positive accuracy: 4022/4501 (89%), Negative accuracy: 5179/6192 (84%), f1 score: 0.8531</a:t>
          </a:r>
        </a:p>
      </dsp:txBody>
      <dsp:txXfrm>
        <a:off x="2099849" y="2852474"/>
        <a:ext cx="8399399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2099849" cy="538044"/>
      </dsp:txXfrm>
    </dsp:sp>
    <dsp:sp modelId="{C6463715-AE12-DA40-B84D-C33C09913314}">
      <dsp:nvSpPr>
        <dsp:cNvPr id="0" name=""/>
        <dsp:cNvSpPr/>
      </dsp:nvSpPr>
      <dsp:spPr>
        <a:xfrm>
          <a:off x="2099849" y="3422802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0.3036, Accuracy: 9275/10693 (87%), Positive accuracy: 3914/4501 (87%), Negative accuracy: 5361/6192 (87%), f1 score: 0.8614</a:t>
          </a:r>
        </a:p>
      </dsp:txBody>
      <dsp:txXfrm>
        <a:off x="2099849" y="3422802"/>
        <a:ext cx="8399399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422802"/>
        <a:ext cx="2099849" cy="538044"/>
      </dsp:txXfrm>
    </dsp:sp>
    <dsp:sp modelId="{134A5D19-EA69-5A4A-AA76-B70E68C8C6B4}">
      <dsp:nvSpPr>
        <dsp:cNvPr id="0" name=""/>
        <dsp:cNvSpPr/>
      </dsp:nvSpPr>
      <dsp:spPr>
        <a:xfrm>
          <a:off x="2099849" y="3993129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0.3074, Accuracy: 9258/10693 (87%), Positive accuracy: 3984/4501 (89%), Negative accuracy: 5274/6192 (85%), f1 score: 0.8589</a:t>
          </a:r>
        </a:p>
      </dsp:txBody>
      <dsp:txXfrm>
        <a:off x="2099849" y="3993129"/>
        <a:ext cx="8399399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993129"/>
        <a:ext cx="2099849" cy="538044"/>
      </dsp:txXfrm>
    </dsp:sp>
    <dsp:sp modelId="{FC935797-0B2A-944D-8EED-50C8DBC8CD75}">
      <dsp:nvSpPr>
        <dsp:cNvPr id="0" name=""/>
        <dsp:cNvSpPr/>
      </dsp:nvSpPr>
      <dsp:spPr>
        <a:xfrm>
          <a:off x="2099849" y="456345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0.3043, Accuracy: 9274/10693 (87%), Positive accuracy: 3952/4501 (88%), Negative accuracy: 5322/6192 (86%), f1 score: 0.8608</a:t>
          </a:r>
        </a:p>
      </dsp:txBody>
      <dsp:txXfrm>
        <a:off x="2099849" y="4563457"/>
        <a:ext cx="8399399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563457"/>
        <a:ext cx="2099849" cy="538044"/>
      </dsp:txXfrm>
    </dsp:sp>
    <dsp:sp modelId="{B2039A61-2C30-0F42-89F5-35C43CDEF990}">
      <dsp:nvSpPr>
        <dsp:cNvPr id="0" name=""/>
        <dsp:cNvSpPr/>
      </dsp:nvSpPr>
      <dsp:spPr>
        <a:xfrm>
          <a:off x="2099849" y="5133784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0.3071, Accuracy: 9255/10693 (87%), Positive accuracy: 3984/4501 (89%), Negative accuracy: 5271/6192 (85%), f1 score: 0.8586</a:t>
          </a:r>
        </a:p>
      </dsp:txBody>
      <dsp:txXfrm>
        <a:off x="2099849" y="5133784"/>
        <a:ext cx="8399399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133784"/>
        <a:ext cx="2099849" cy="53804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99849" y="83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0.3275, Accuracy: 9135/10693 (85%), Positive accuracy: 3762/4501 (84%), Negative accuracy: 5373/6192 (87%), f1 score: 0.8492</a:t>
          </a:r>
        </a:p>
      </dsp:txBody>
      <dsp:txXfrm>
        <a:off x="2099849" y="837"/>
        <a:ext cx="8399399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2099849" cy="538044"/>
      </dsp:txXfrm>
    </dsp:sp>
    <dsp:sp modelId="{42F8F435-1A05-674D-B28B-51BAFA688781}">
      <dsp:nvSpPr>
        <dsp:cNvPr id="0" name=""/>
        <dsp:cNvSpPr/>
      </dsp:nvSpPr>
      <dsp:spPr>
        <a:xfrm>
          <a:off x="2099849" y="571165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0.3311, Accuracy: 9234/10693 (86%), Positive accuracy: 3579/4501 (80%), Negative accuracy: 5655/6192 (91%), f1 score: 0.8646</a:t>
          </a:r>
        </a:p>
      </dsp:txBody>
      <dsp:txXfrm>
        <a:off x="2099849" y="571165"/>
        <a:ext cx="8399399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2099849" cy="538044"/>
      </dsp:txXfrm>
    </dsp:sp>
    <dsp:sp modelId="{48C62933-F5AF-D347-8459-6E75B5906B46}">
      <dsp:nvSpPr>
        <dsp:cNvPr id="0" name=""/>
        <dsp:cNvSpPr/>
      </dsp:nvSpPr>
      <dsp:spPr>
        <a:xfrm>
          <a:off x="2099849" y="1141492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0.3250, Accuracy: 9226/10693 (86%), Positive accuracy: 3634/4501 (81%), Negative accuracy: 5592/6192 (90%), f1 score: 0.8620</a:t>
          </a:r>
        </a:p>
      </dsp:txBody>
      <dsp:txXfrm>
        <a:off x="2099849" y="1141492"/>
        <a:ext cx="8399399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2099849" cy="538044"/>
      </dsp:txXfrm>
    </dsp:sp>
    <dsp:sp modelId="{722BAE21-4279-CA49-9DD9-E42B80E309CA}">
      <dsp:nvSpPr>
        <dsp:cNvPr id="0" name=""/>
        <dsp:cNvSpPr/>
      </dsp:nvSpPr>
      <dsp:spPr>
        <a:xfrm>
          <a:off x="2099849" y="1711820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0.3075, Accuracy: 9249/10693 (86%), Positive accuracy: 3783/4501 (84%), Negative accuracy: 5466/6192 (88%), f1 score: 0.8609</a:t>
          </a:r>
        </a:p>
      </dsp:txBody>
      <dsp:txXfrm>
        <a:off x="2099849" y="1711820"/>
        <a:ext cx="8399399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2099849" cy="538044"/>
      </dsp:txXfrm>
    </dsp:sp>
    <dsp:sp modelId="{E3EAC2F3-3853-7F4B-B35A-8F111DD1D174}">
      <dsp:nvSpPr>
        <dsp:cNvPr id="0" name=""/>
        <dsp:cNvSpPr/>
      </dsp:nvSpPr>
      <dsp:spPr>
        <a:xfrm>
          <a:off x="2099849" y="228214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0.3276, Accuracy: 9252/10693 (87%), Positive accuracy: 3584/4501 (80%), Negative accuracy: 5668/6192 (92%), f1 score: 0.8666</a:t>
          </a:r>
        </a:p>
      </dsp:txBody>
      <dsp:txXfrm>
        <a:off x="2099849" y="2282147"/>
        <a:ext cx="8399399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2099849" cy="538044"/>
      </dsp:txXfrm>
    </dsp:sp>
    <dsp:sp modelId="{170E7956-4D9B-DF47-AC56-F42B13833239}">
      <dsp:nvSpPr>
        <dsp:cNvPr id="0" name=""/>
        <dsp:cNvSpPr/>
      </dsp:nvSpPr>
      <dsp:spPr>
        <a:xfrm>
          <a:off x="2099849" y="2852474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0.3239, Accuracy: 9208/10693 (86%), Positive accuracy: 4008/4501 (89%), Negative accuracy: 5200/6192 (84%), f1 score: 0.8539</a:t>
          </a:r>
        </a:p>
      </dsp:txBody>
      <dsp:txXfrm>
        <a:off x="2099849" y="2852474"/>
        <a:ext cx="8399399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2099849" cy="538044"/>
      </dsp:txXfrm>
    </dsp:sp>
    <dsp:sp modelId="{C6463715-AE12-DA40-B84D-C33C09913314}">
      <dsp:nvSpPr>
        <dsp:cNvPr id="0" name=""/>
        <dsp:cNvSpPr/>
      </dsp:nvSpPr>
      <dsp:spPr>
        <a:xfrm>
          <a:off x="2099849" y="3422802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0.3242, Accuracy: 9253/10693 (87%), Positive accuracy: 3600/4501 (80%), Negative accuracy: 5653/6192 (91%), f1 score: 0.8661</a:t>
          </a:r>
        </a:p>
      </dsp:txBody>
      <dsp:txXfrm>
        <a:off x="2099849" y="3422802"/>
        <a:ext cx="8399399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422802"/>
        <a:ext cx="2099849" cy="538044"/>
      </dsp:txXfrm>
    </dsp:sp>
    <dsp:sp modelId="{134A5D19-EA69-5A4A-AA76-B70E68C8C6B4}">
      <dsp:nvSpPr>
        <dsp:cNvPr id="0" name=""/>
        <dsp:cNvSpPr/>
      </dsp:nvSpPr>
      <dsp:spPr>
        <a:xfrm>
          <a:off x="2099849" y="3993129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Test set: Average loss: 0.3130, Accuracy: 9256/10693 (87%), Positive accuracy: 3840/4501 (85%), Negative accuracy: 5416/6192 (87%), f1 score: 0.8605</a:t>
          </a:r>
          <a:endParaRPr lang="en-US" sz="1100" kern="1200" dirty="0"/>
        </a:p>
      </dsp:txBody>
      <dsp:txXfrm>
        <a:off x="2099849" y="3993129"/>
        <a:ext cx="8399399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993129"/>
        <a:ext cx="2099849" cy="538044"/>
      </dsp:txXfrm>
    </dsp:sp>
    <dsp:sp modelId="{FC935797-0B2A-944D-8EED-50C8DBC8CD75}">
      <dsp:nvSpPr>
        <dsp:cNvPr id="0" name=""/>
        <dsp:cNvSpPr/>
      </dsp:nvSpPr>
      <dsp:spPr>
        <a:xfrm>
          <a:off x="2099849" y="456345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Test set: Average loss: 0.3096, Accuracy: 9262/10693 (87%), Positive accuracy: 3735/4501 (83%), Negative accuracy: 5527/6192 (89%), f1 score: 0.8633</a:t>
          </a:r>
          <a:endParaRPr lang="en-US" sz="1100" kern="1200" dirty="0"/>
        </a:p>
      </dsp:txBody>
      <dsp:txXfrm>
        <a:off x="2099849" y="4563457"/>
        <a:ext cx="8399399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563457"/>
        <a:ext cx="2099849" cy="538044"/>
      </dsp:txXfrm>
    </dsp:sp>
    <dsp:sp modelId="{B2039A61-2C30-0F42-89F5-35C43CDEF990}">
      <dsp:nvSpPr>
        <dsp:cNvPr id="0" name=""/>
        <dsp:cNvSpPr/>
      </dsp:nvSpPr>
      <dsp:spPr>
        <a:xfrm>
          <a:off x="2099849" y="5133784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Test set: Average loss: 0.3145, Accuracy: 9251/10693 (87%), Positive accuracy: 3704/4501 (82%), Negative accuracy: 5547/6192 (90%), f1 score: 0.8629</a:t>
          </a:r>
          <a:endParaRPr lang="en-US" sz="1100" kern="1200" dirty="0"/>
        </a:p>
      </dsp:txBody>
      <dsp:txXfrm>
        <a:off x="2099849" y="5133784"/>
        <a:ext cx="8399399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133784"/>
        <a:ext cx="2099849" cy="53804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0.3705, Accuracy: 8963/10693 (84%), Positive accuracy: 3117/4501 (69%), Negative accuracy: 5846/6192 (94%)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0.3174, Accuracy: 9185/10693 (86%), Positive accuracy: 3757/4501 (83%), Negative accuracy: 5428/6192 (88%)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0.3065, Accuracy: 9223/10693 (86%), Positive accuracy: 3755/4501 (83%), Negative accuracy: 5468/6192 (88%)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0.2968, Accuracy: 9275/10693 (87%), Positive accuracy: 3676/4501 (82%), Negative accuracy: 5599/6192 (90%)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0.2970, Accuracy: 9242/10693 (86%), Positive accuracy: 3705/4501 (82%), Negative accuracy: 5537/6192 (89%)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0.3034, Accuracy: 9241/10693 (86%), Positive accuracy: 3505/4501 (78%), Negative accuracy: 5736/6192 (93%)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0.2934, Accuracy: 9262/10693 (87%), Positive accuracy: 3707/4501 (82%), Negative accuracy: 5555/6192 (90%)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0.2959, Accuracy: 9253/10693 (87%), Positive accuracy: 3879/4501 (86%), Negative accuracy: 5374/6192 (87%)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0.2848, Accuracy: 9288/10693 (87%), Positive accuracy: 3742/4501 (83%), Negative accuracy: 5546/6192 (90%)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0.3103, Accuracy: 9092/10693 (85%), Positive accuracy: 3893/4501 (86%), Negative accuracy: 5199/6192 (84%)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4896243"/>
        <a:ext cx="2035574" cy="51314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0.4541, Accuracy: 9151/10693 (86%), Positive accuracy: 3555/4501 (79%), Negative accuracy: 5596/6192 (90%)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0.4076, Accuracy: 9019/10693 (84%), Positive accuracy: 4011/4501 (89%), Negative accuracy: 5008/6192 (81%)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0.3927, Accuracy: 9104/10693 (85%), Positive accuracy: 3998/4501 (89%), Negative accuracy: 5106/6192 (82%)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0.3794, Accuracy: 9195/10693 (86%), Positive accuracy: 3949/4501 (88%), Negative accuracy: 5246/6192 (85%)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0.3815, Accuracy: 9189/10693 (86%), Positive accuracy: 3922/4501 (87%), Negative accuracy: 5267/6192 (85%)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0.3806, Accuracy: 9262/10693 (87%), Positive accuracy: 3805/4501 (85%), Negative accuracy: 5457/6192 (88%)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0.3776, Accuracy: 9177/10693 (86%), Positive accuracy: 3986/4501 (89%), Negative accuracy: 5191/6192 (84%)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0.3809, Accuracy: 9108/10693 (85%), Positive accuracy: 4116/4501 (91%), Negative accuracy: 4992/6192 (81%)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0.3659, Accuracy: 9251/10693 (87%), Positive accuracy: 3900/4501 (87%), Negative accuracy: 5351/6192 (86%)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0.3947, Accuracy: 8975/10693 (84%), Positive accuracy: 4104/4501 (91%), Negative accuracy: 4871/6192 (79%)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4896243"/>
        <a:ext cx="2035574" cy="51314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99849" y="83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0.4101, Accuracy: 8590/10693 (80%), Positive accuracy: 3631/4501 (81%), Negative accuracy: 4959/6192 (80%), f1 score: 0.7952</a:t>
          </a:r>
        </a:p>
      </dsp:txBody>
      <dsp:txXfrm>
        <a:off x="2099849" y="837"/>
        <a:ext cx="8399399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2099849" cy="538044"/>
      </dsp:txXfrm>
    </dsp:sp>
    <dsp:sp modelId="{42F8F435-1A05-674D-B28B-51BAFA688781}">
      <dsp:nvSpPr>
        <dsp:cNvPr id="0" name=""/>
        <dsp:cNvSpPr/>
      </dsp:nvSpPr>
      <dsp:spPr>
        <a:xfrm>
          <a:off x="2099849" y="571165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0.3611, Accuracy: 8975/10693 (84%), Positive accuracy: 4016/4501 (89%), Negative accuracy: 4959/6192 (80%), f1 score: 0.8317</a:t>
          </a:r>
        </a:p>
      </dsp:txBody>
      <dsp:txXfrm>
        <a:off x="2099849" y="571165"/>
        <a:ext cx="8399399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2099849" cy="538044"/>
      </dsp:txXfrm>
    </dsp:sp>
    <dsp:sp modelId="{48C62933-F5AF-D347-8459-6E75B5906B46}">
      <dsp:nvSpPr>
        <dsp:cNvPr id="0" name=""/>
        <dsp:cNvSpPr/>
      </dsp:nvSpPr>
      <dsp:spPr>
        <a:xfrm>
          <a:off x="2099849" y="1141492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0.3240, Accuracy: 9171/10693 (86%), Positive accuracy: 3952/4501 (88%), Negative accuracy: 5219/6192 (84%), f1 score: 0.8506</a:t>
          </a:r>
        </a:p>
      </dsp:txBody>
      <dsp:txXfrm>
        <a:off x="2099849" y="1141492"/>
        <a:ext cx="8399399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2099849" cy="538044"/>
      </dsp:txXfrm>
    </dsp:sp>
    <dsp:sp modelId="{722BAE21-4279-CA49-9DD9-E42B80E309CA}">
      <dsp:nvSpPr>
        <dsp:cNvPr id="0" name=""/>
        <dsp:cNvSpPr/>
      </dsp:nvSpPr>
      <dsp:spPr>
        <a:xfrm>
          <a:off x="2099849" y="1711820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0.3378, Accuracy: 9080/10693 (85%), Positive accuracy: 4113/4501 (91%), Negative accuracy: 4967/6192 (80%), f1 score: 0.8418</a:t>
          </a:r>
        </a:p>
      </dsp:txBody>
      <dsp:txXfrm>
        <a:off x="2099849" y="1711820"/>
        <a:ext cx="8399399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2099849" cy="538044"/>
      </dsp:txXfrm>
    </dsp:sp>
    <dsp:sp modelId="{E3EAC2F3-3853-7F4B-B35A-8F111DD1D174}">
      <dsp:nvSpPr>
        <dsp:cNvPr id="0" name=""/>
        <dsp:cNvSpPr/>
      </dsp:nvSpPr>
      <dsp:spPr>
        <a:xfrm>
          <a:off x="2099849" y="228214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0.3073, Accuracy: 9258/10693 (87%), Positive accuracy: 3916/4501 (87%), Negative accuracy: 5342/6192 (86%), f1 score: 0.8596</a:t>
          </a:r>
        </a:p>
      </dsp:txBody>
      <dsp:txXfrm>
        <a:off x="2099849" y="2282147"/>
        <a:ext cx="8399399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2099849" cy="538044"/>
      </dsp:txXfrm>
    </dsp:sp>
    <dsp:sp modelId="{170E7956-4D9B-DF47-AC56-F42B13833239}">
      <dsp:nvSpPr>
        <dsp:cNvPr id="0" name=""/>
        <dsp:cNvSpPr/>
      </dsp:nvSpPr>
      <dsp:spPr>
        <a:xfrm>
          <a:off x="2099849" y="2852474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0.3149, Accuracy: 9201/10693 (86%), Positive accuracy: 4022/4501 (89%), Negative accuracy: 5179/6192 (84%), f1 score: 0.8531</a:t>
          </a:r>
        </a:p>
      </dsp:txBody>
      <dsp:txXfrm>
        <a:off x="2099849" y="2852474"/>
        <a:ext cx="8399399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2099849" cy="538044"/>
      </dsp:txXfrm>
    </dsp:sp>
    <dsp:sp modelId="{C6463715-AE12-DA40-B84D-C33C09913314}">
      <dsp:nvSpPr>
        <dsp:cNvPr id="0" name=""/>
        <dsp:cNvSpPr/>
      </dsp:nvSpPr>
      <dsp:spPr>
        <a:xfrm>
          <a:off x="2099849" y="3422802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0.3036, Accuracy: 9275/10693 (87%), Positive accuracy: 3914/4501 (87%), Negative accuracy: 5361/6192 (87%), f1 score: 0.8614</a:t>
          </a:r>
        </a:p>
      </dsp:txBody>
      <dsp:txXfrm>
        <a:off x="2099849" y="3422802"/>
        <a:ext cx="8399399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422802"/>
        <a:ext cx="2099849" cy="538044"/>
      </dsp:txXfrm>
    </dsp:sp>
    <dsp:sp modelId="{134A5D19-EA69-5A4A-AA76-B70E68C8C6B4}">
      <dsp:nvSpPr>
        <dsp:cNvPr id="0" name=""/>
        <dsp:cNvSpPr/>
      </dsp:nvSpPr>
      <dsp:spPr>
        <a:xfrm>
          <a:off x="2099849" y="3993129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0.3074, Accuracy: 9258/10693 (87%), Positive accuracy: 3984/4501 (89%), Negative accuracy: 5274/6192 (85%), f1 score: 0.8589</a:t>
          </a:r>
        </a:p>
      </dsp:txBody>
      <dsp:txXfrm>
        <a:off x="2099849" y="3993129"/>
        <a:ext cx="8399399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993129"/>
        <a:ext cx="2099849" cy="538044"/>
      </dsp:txXfrm>
    </dsp:sp>
    <dsp:sp modelId="{FC935797-0B2A-944D-8EED-50C8DBC8CD75}">
      <dsp:nvSpPr>
        <dsp:cNvPr id="0" name=""/>
        <dsp:cNvSpPr/>
      </dsp:nvSpPr>
      <dsp:spPr>
        <a:xfrm>
          <a:off x="2099849" y="456345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0.3043, Accuracy: 9274/10693 (87%), Positive accuracy: 3952/4501 (88%), Negative accuracy: 5322/6192 (86%), f1 score: 0.8608</a:t>
          </a:r>
        </a:p>
      </dsp:txBody>
      <dsp:txXfrm>
        <a:off x="2099849" y="4563457"/>
        <a:ext cx="8399399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563457"/>
        <a:ext cx="2099849" cy="538044"/>
      </dsp:txXfrm>
    </dsp:sp>
    <dsp:sp modelId="{B2039A61-2C30-0F42-89F5-35C43CDEF990}">
      <dsp:nvSpPr>
        <dsp:cNvPr id="0" name=""/>
        <dsp:cNvSpPr/>
      </dsp:nvSpPr>
      <dsp:spPr>
        <a:xfrm>
          <a:off x="2099849" y="5133784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0.3071, Accuracy: 9255/10693 (87%), Positive accuracy: 3984/4501 (89%), Negative accuracy: 5271/6192 (85%), f1 score: 0.8586</a:t>
          </a:r>
        </a:p>
      </dsp:txBody>
      <dsp:txXfrm>
        <a:off x="2099849" y="5133784"/>
        <a:ext cx="8399399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133784"/>
        <a:ext cx="2099849" cy="53804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99849" y="83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0.3767, Accuracy: 7706/9374 (82%), Positive accuracy: 2831/3527 (80%), Negative accuracy: 4875/5847 (83%), f1 score: 0.8045</a:t>
          </a:r>
        </a:p>
      </dsp:txBody>
      <dsp:txXfrm>
        <a:off x="2099849" y="837"/>
        <a:ext cx="8399399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2099849" cy="538044"/>
      </dsp:txXfrm>
    </dsp:sp>
    <dsp:sp modelId="{42F8F435-1A05-674D-B28B-51BAFA688781}">
      <dsp:nvSpPr>
        <dsp:cNvPr id="0" name=""/>
        <dsp:cNvSpPr/>
      </dsp:nvSpPr>
      <dsp:spPr>
        <a:xfrm>
          <a:off x="2099849" y="571165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0.3244, Accuracy: 8050/9374 (86%), Positive accuracy: 3267/3527 (93%), Negative accuracy: 4783/5847 (82%), f1 score: 0.8403</a:t>
          </a:r>
        </a:p>
      </dsp:txBody>
      <dsp:txXfrm>
        <a:off x="2099849" y="571165"/>
        <a:ext cx="8399399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2099849" cy="538044"/>
      </dsp:txXfrm>
    </dsp:sp>
    <dsp:sp modelId="{48C62933-F5AF-D347-8459-6E75B5906B46}">
      <dsp:nvSpPr>
        <dsp:cNvPr id="0" name=""/>
        <dsp:cNvSpPr/>
      </dsp:nvSpPr>
      <dsp:spPr>
        <a:xfrm>
          <a:off x="2099849" y="1141492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0.3577, Accuracy: 7941/9374 (85%), Positive accuracy: 3390/3527 (96%), Negative accuracy: 4551/5847 (78%), f1 score: 0.8290</a:t>
          </a:r>
        </a:p>
      </dsp:txBody>
      <dsp:txXfrm>
        <a:off x="2099849" y="1141492"/>
        <a:ext cx="8399399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2099849" cy="538044"/>
      </dsp:txXfrm>
    </dsp:sp>
    <dsp:sp modelId="{722BAE21-4279-CA49-9DD9-E42B80E309CA}">
      <dsp:nvSpPr>
        <dsp:cNvPr id="0" name=""/>
        <dsp:cNvSpPr/>
      </dsp:nvSpPr>
      <dsp:spPr>
        <a:xfrm>
          <a:off x="2099849" y="1711820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0.3628, Accuracy: 7933/9374 (85%), Positive accuracy: 3405/3527 (97%), Negative accuracy: 4528/5847 (77%), f1 score: 0.8284</a:t>
          </a:r>
        </a:p>
      </dsp:txBody>
      <dsp:txXfrm>
        <a:off x="2099849" y="1711820"/>
        <a:ext cx="8399399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2099849" cy="538044"/>
      </dsp:txXfrm>
    </dsp:sp>
    <dsp:sp modelId="{E3EAC2F3-3853-7F4B-B35A-8F111DD1D174}">
      <dsp:nvSpPr>
        <dsp:cNvPr id="0" name=""/>
        <dsp:cNvSpPr/>
      </dsp:nvSpPr>
      <dsp:spPr>
        <a:xfrm>
          <a:off x="2099849" y="228214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0.3829, Accuracy: 7892/9374 (84%), Positive accuracy: 3431/3527 (97%), Negative accuracy: 4461/5847 (76%), f1 score: 0.8246</a:t>
          </a:r>
        </a:p>
      </dsp:txBody>
      <dsp:txXfrm>
        <a:off x="2099849" y="2282147"/>
        <a:ext cx="8399399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2099849" cy="538044"/>
      </dsp:txXfrm>
    </dsp:sp>
    <dsp:sp modelId="{170E7956-4D9B-DF47-AC56-F42B13833239}">
      <dsp:nvSpPr>
        <dsp:cNvPr id="0" name=""/>
        <dsp:cNvSpPr/>
      </dsp:nvSpPr>
      <dsp:spPr>
        <a:xfrm>
          <a:off x="2099849" y="2852474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0.3854, Accuracy: 7894/9374 (84%), Positive accuracy: 3436/3527 (97%), Negative accuracy: 4458/5847 (76%), f1 score: 0.8249</a:t>
          </a:r>
        </a:p>
      </dsp:txBody>
      <dsp:txXfrm>
        <a:off x="2099849" y="2852474"/>
        <a:ext cx="8399399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2099849" cy="538044"/>
      </dsp:txXfrm>
    </dsp:sp>
    <dsp:sp modelId="{C6463715-AE12-DA40-B84D-C33C09913314}">
      <dsp:nvSpPr>
        <dsp:cNvPr id="0" name=""/>
        <dsp:cNvSpPr/>
      </dsp:nvSpPr>
      <dsp:spPr>
        <a:xfrm>
          <a:off x="2099849" y="3422802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0.3826, Accuracy: 7911/9374 (84%), Positive accuracy: 3432/3527 (97%), Negative accuracy: 4479/5847 (77%), f1 score: 0.8265</a:t>
          </a:r>
        </a:p>
      </dsp:txBody>
      <dsp:txXfrm>
        <a:off x="2099849" y="3422802"/>
        <a:ext cx="8399399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422802"/>
        <a:ext cx="2099849" cy="538044"/>
      </dsp:txXfrm>
    </dsp:sp>
    <dsp:sp modelId="{134A5D19-EA69-5A4A-AA76-B70E68C8C6B4}">
      <dsp:nvSpPr>
        <dsp:cNvPr id="0" name=""/>
        <dsp:cNvSpPr/>
      </dsp:nvSpPr>
      <dsp:spPr>
        <a:xfrm>
          <a:off x="2099849" y="3993129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0.3980, Accuracy: 7872/9374 (84%), Positive accuracy: 3442/3527 (98%), Negative accuracy: 4430/5847 (76%), f1 score: 0.8228</a:t>
          </a:r>
        </a:p>
      </dsp:txBody>
      <dsp:txXfrm>
        <a:off x="2099849" y="3993129"/>
        <a:ext cx="8399399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993129"/>
        <a:ext cx="2099849" cy="538044"/>
      </dsp:txXfrm>
    </dsp:sp>
    <dsp:sp modelId="{FC935797-0B2A-944D-8EED-50C8DBC8CD75}">
      <dsp:nvSpPr>
        <dsp:cNvPr id="0" name=""/>
        <dsp:cNvSpPr/>
      </dsp:nvSpPr>
      <dsp:spPr>
        <a:xfrm>
          <a:off x="2099849" y="456345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0.3968, Accuracy: 7877/9374 (84%), Positive accuracy: 3441/3527 (98%), Negative accuracy: 4436/5847 (76%), f1 score: 0.8232</a:t>
          </a:r>
        </a:p>
      </dsp:txBody>
      <dsp:txXfrm>
        <a:off x="2099849" y="4563457"/>
        <a:ext cx="8399399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563457"/>
        <a:ext cx="2099849" cy="538044"/>
      </dsp:txXfrm>
    </dsp:sp>
    <dsp:sp modelId="{B2039A61-2C30-0F42-89F5-35C43CDEF990}">
      <dsp:nvSpPr>
        <dsp:cNvPr id="0" name=""/>
        <dsp:cNvSpPr/>
      </dsp:nvSpPr>
      <dsp:spPr>
        <a:xfrm>
          <a:off x="2099849" y="5133784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0.3924, Accuracy: 7886/9374 (84%), Positive accuracy: 3439/3527 (98%), Negative accuracy: 4447/5847 (76%), f1 score: 0.8241</a:t>
          </a:r>
        </a:p>
      </dsp:txBody>
      <dsp:txXfrm>
        <a:off x="2099849" y="5133784"/>
        <a:ext cx="8399399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133784"/>
        <a:ext cx="2099849" cy="5380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Test set: Average loss: 0.4934, Accuracy: 7921/10693 (74%), Positive accuracy: 3705/4501 (82%), Negative accuracy: 4216/6192 (68%), f1 score: 0.7347</a:t>
          </a:r>
          <a:endParaRPr lang="en-US" sz="1100" kern="1200" dirty="0"/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0.4455, Accuracy: 8218/10693 (77%), Positive accuracy: 4400/4501 (98%), Negative accuracy: 3818/6192 (62%), f1 score: 0.7794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0.2958, Accuracy: 9198/10693 (86%), Positive accuracy: 3882/4501 (86%), Negative accuracy: 5316/6192 (86%), f1 score: 0.8539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0.2933, Accuracy: 9201/10693 (86%), Positive accuracy: 3844/4501 (85%), Negative accuracy: 5357/6192 (87%), f1 score: 0.8548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0.2868, Accuracy: 9228/10693 (86%), Positive accuracy: 3808/4501 (85%), Negative accuracy: 5420/6192 (88%), f1 score: 0.8582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0.3000, Accuracy: 9235/10693 (86%), Positive accuracy: 3463/4501 (77%), Negative accuracy: 5772/6192 (93%), f1 score: 0.8691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0.2890, Accuracy: 9261/10693 (87%), Positive accuracy: 3583/4501 (80%), Negative accuracy: 5678/6192 (92%), f1 score: 0.8676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0.2850, Accuracy: 9245/10693 (86%), Positive accuracy: 3783/4501 (84%), Negative accuracy: 5462/6192 (88%), f1 score: 0.8604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0.2922, Accuracy: 9260/10693 (87%), Positive accuracy: 3521/4501 (78%), Negative accuracy: 5739/6192 (93%), f1 score: 0.8698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0.2840, Accuracy: 9268/10693 (87%), Positive accuracy: 3702/4501 (82%), Negative accuracy: 5566/6192 (90%), f1 score: 0.8648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133784"/>
        <a:ext cx="1540933" cy="53804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0.4541, Accuracy: 9151/10693 (86%), Positive accuracy: 3555/4501 (79%), Negative accuracy: 5596/6192 (90%)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0.4076, Accuracy: 9019/10693 (84%), Positive accuracy: 4011/4501 (89%), Negative accuracy: 5008/6192 (81%)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0.3927, Accuracy: 9104/10693 (85%), Positive accuracy: 3998/4501 (89%), Negative accuracy: 5106/6192 (82%)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0.3794, Accuracy: 9195/10693 (86%), Positive accuracy: 3949/4501 (88%), Negative accuracy: 5246/6192 (85%)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0.3815, Accuracy: 9189/10693 (86%), Positive accuracy: 3922/4501 (87%), Negative accuracy: 5267/6192 (85%)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0.3806, Accuracy: 9262/10693 (87%), Positive accuracy: 3805/4501 (85%), Negative accuracy: 5457/6192 (88%)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0.3776, Accuracy: 9177/10693 (86%), Positive accuracy: 3986/4501 (89%), Negative accuracy: 5191/6192 (84%)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0.3809, Accuracy: 9108/10693 (85%), Positive accuracy: 4116/4501 (91%), Negative accuracy: 4992/6192 (81%)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0.3659, Accuracy: 9251/10693 (87%), Positive accuracy: 3900/4501 (87%), Negative accuracy: 5351/6192 (86%)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0.3947, Accuracy: 8975/10693 (84%), Positive accuracy: 4104/4501 (91%), Negative accuracy: 4871/6192 (79%)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4896243"/>
        <a:ext cx="2035574" cy="51314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0.4657, Accuracy: 7517/9374 (80%), Positive accuracy: 3444/3527 (98%), Negative accuracy: 4073/5847 (70%)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0.3296, Accuracy: 8090/9374 (86%), Positive accuracy: 3302/3527 (94%), Negative accuracy: 4788/5847 (82%)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0.3076, Accuracy: 8211/9374 (88%), Positive accuracy: 3258/3527 (92%), Negative accuracy: 4953/5847 (85%)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0.3198, Accuracy: 8136/9374 (87%), Positive accuracy: 3322/3527 (94%), Negative accuracy: 4814/5847 (82%)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0.3199, Accuracy: 8171/9374 (87%), Positive accuracy: 3347/3527 (95%), Negative accuracy: 4824/5847 (83%)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0.6266, Accuracy: 7118/9374 (76%), Positive accuracy: 3495/3527 (99%), Negative accuracy: 3623/5847 (62%)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0.4207, Accuracy: 7892/9374 (84%), Positive accuracy: 3444/3527 (98%), Negative accuracy: 4448/5847 (76%)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0.5323, Accuracy: 7602/9374 (81%), Positive accuracy: 3490/3527 (99%), Negative accuracy: 4112/5847 (70%)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0.3661, Accuracy: 8060/9374 (86%), Positive accuracy: 3399/3527 (96%), Negative accuracy: 4661/5847 (80%)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0.3620, Accuracy: 8095/9374 (86%), Positive accuracy: 3395/3527 (96%), Negative accuracy: 4700/5847 (80%)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4896243"/>
        <a:ext cx="2035574" cy="51314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99849" y="83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0.2378, Accuracy: 7417/8088 (92%), Positive accuracy: 3994/4089 (98%), Negative accuracy: 3423/3999 (86%), f1 score: 0.9208</a:t>
          </a:r>
        </a:p>
      </dsp:txBody>
      <dsp:txXfrm>
        <a:off x="2099849" y="837"/>
        <a:ext cx="8399399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2099849" cy="538044"/>
      </dsp:txXfrm>
    </dsp:sp>
    <dsp:sp modelId="{42F8F435-1A05-674D-B28B-51BAFA688781}">
      <dsp:nvSpPr>
        <dsp:cNvPr id="0" name=""/>
        <dsp:cNvSpPr/>
      </dsp:nvSpPr>
      <dsp:spPr>
        <a:xfrm>
          <a:off x="2099849" y="571165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0.1517, Accuracy: 7602/8088 (94%), Positive accuracy: 3818/4089 (93%), Negative accuracy: 3784/3999 (95%), f1 score: 0.9399</a:t>
          </a:r>
        </a:p>
      </dsp:txBody>
      <dsp:txXfrm>
        <a:off x="2099849" y="571165"/>
        <a:ext cx="8399399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2099849" cy="538044"/>
      </dsp:txXfrm>
    </dsp:sp>
    <dsp:sp modelId="{48C62933-F5AF-D347-8459-6E75B5906B46}">
      <dsp:nvSpPr>
        <dsp:cNvPr id="0" name=""/>
        <dsp:cNvSpPr/>
      </dsp:nvSpPr>
      <dsp:spPr>
        <a:xfrm>
          <a:off x="2099849" y="1141492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0.1354, Accuracy: 7656/8088 (95%), Positive accuracy: 3811/4089 (93%), Negative accuracy: 3845/3999 (96%), f1 score: 0.9467</a:t>
          </a:r>
        </a:p>
      </dsp:txBody>
      <dsp:txXfrm>
        <a:off x="2099849" y="1141492"/>
        <a:ext cx="8399399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2099849" cy="538044"/>
      </dsp:txXfrm>
    </dsp:sp>
    <dsp:sp modelId="{722BAE21-4279-CA49-9DD9-E42B80E309CA}">
      <dsp:nvSpPr>
        <dsp:cNvPr id="0" name=""/>
        <dsp:cNvSpPr/>
      </dsp:nvSpPr>
      <dsp:spPr>
        <a:xfrm>
          <a:off x="2099849" y="1711820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0.1279, Accuracy: 7674/8088 (95%), Positive accuracy: 3860/4089 (94%), Negative accuracy: 3814/3999 (95%), f1 score: 0.9488</a:t>
          </a:r>
        </a:p>
      </dsp:txBody>
      <dsp:txXfrm>
        <a:off x="2099849" y="1711820"/>
        <a:ext cx="8399399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2099849" cy="538044"/>
      </dsp:txXfrm>
    </dsp:sp>
    <dsp:sp modelId="{E3EAC2F3-3853-7F4B-B35A-8F111DD1D174}">
      <dsp:nvSpPr>
        <dsp:cNvPr id="0" name=""/>
        <dsp:cNvSpPr/>
      </dsp:nvSpPr>
      <dsp:spPr>
        <a:xfrm>
          <a:off x="2099849" y="228214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0.1262, Accuracy: 7679/8088 (95%), Positive accuracy: 3842/4089 (94%), Negative accuracy: 3837/3999 (96%), f1 score: 0.9494</a:t>
          </a:r>
        </a:p>
      </dsp:txBody>
      <dsp:txXfrm>
        <a:off x="2099849" y="2282147"/>
        <a:ext cx="8399399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2099849" cy="538044"/>
      </dsp:txXfrm>
    </dsp:sp>
    <dsp:sp modelId="{170E7956-4D9B-DF47-AC56-F42B13833239}">
      <dsp:nvSpPr>
        <dsp:cNvPr id="0" name=""/>
        <dsp:cNvSpPr/>
      </dsp:nvSpPr>
      <dsp:spPr>
        <a:xfrm>
          <a:off x="2099849" y="2852474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0.1250, Accuracy: 7680/8088 (95%), Positive accuracy: 3844/4089 (94%), Negative accuracy: 3836/3999 (96%), f1 score: 0.9495</a:t>
          </a:r>
        </a:p>
      </dsp:txBody>
      <dsp:txXfrm>
        <a:off x="2099849" y="2852474"/>
        <a:ext cx="8399399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2099849" cy="538044"/>
      </dsp:txXfrm>
    </dsp:sp>
    <dsp:sp modelId="{C6463715-AE12-DA40-B84D-C33C09913314}">
      <dsp:nvSpPr>
        <dsp:cNvPr id="0" name=""/>
        <dsp:cNvSpPr/>
      </dsp:nvSpPr>
      <dsp:spPr>
        <a:xfrm>
          <a:off x="2099849" y="3422802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0.1237, Accuracy: 7695/8088 (95%), Positive accuracy: 3856/4089 (94%), Negative accuracy: 3839/3999 (96%), f1 score: 0.9514</a:t>
          </a:r>
        </a:p>
      </dsp:txBody>
      <dsp:txXfrm>
        <a:off x="2099849" y="3422802"/>
        <a:ext cx="8399399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422802"/>
        <a:ext cx="2099849" cy="538044"/>
      </dsp:txXfrm>
    </dsp:sp>
    <dsp:sp modelId="{134A5D19-EA69-5A4A-AA76-B70E68C8C6B4}">
      <dsp:nvSpPr>
        <dsp:cNvPr id="0" name=""/>
        <dsp:cNvSpPr/>
      </dsp:nvSpPr>
      <dsp:spPr>
        <a:xfrm>
          <a:off x="2099849" y="3993129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0.1225, Accuracy: 7699/8088 (95%), Positive accuracy: 3855/4089 (94%), Negative accuracy: 3844/3999 (96%), f1 score: 0.9519</a:t>
          </a:r>
        </a:p>
      </dsp:txBody>
      <dsp:txXfrm>
        <a:off x="2099849" y="3993129"/>
        <a:ext cx="8399399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993129"/>
        <a:ext cx="2099849" cy="538044"/>
      </dsp:txXfrm>
    </dsp:sp>
    <dsp:sp modelId="{FC935797-0B2A-944D-8EED-50C8DBC8CD75}">
      <dsp:nvSpPr>
        <dsp:cNvPr id="0" name=""/>
        <dsp:cNvSpPr/>
      </dsp:nvSpPr>
      <dsp:spPr>
        <a:xfrm>
          <a:off x="2099849" y="456345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0.1233, Accuracy: 7689/8088 (95%), Positive accuracy: 3836/4089 (94%), Negative accuracy: 3853/3999 (96%), f1 score: 0.9507</a:t>
          </a:r>
        </a:p>
      </dsp:txBody>
      <dsp:txXfrm>
        <a:off x="2099849" y="4563457"/>
        <a:ext cx="8399399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563457"/>
        <a:ext cx="2099849" cy="538044"/>
      </dsp:txXfrm>
    </dsp:sp>
    <dsp:sp modelId="{B2039A61-2C30-0F42-89F5-35C43CDEF990}">
      <dsp:nvSpPr>
        <dsp:cNvPr id="0" name=""/>
        <dsp:cNvSpPr/>
      </dsp:nvSpPr>
      <dsp:spPr>
        <a:xfrm>
          <a:off x="2099849" y="5133784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0.1226, Accuracy: 7693/8088 (95%), Positive accuracy: 3844/4089 (94%), Negative accuracy: 3849/3999 (96%), f1 score: 0.9512</a:t>
          </a:r>
        </a:p>
      </dsp:txBody>
      <dsp:txXfrm>
        <a:off x="2099849" y="5133784"/>
        <a:ext cx="8399399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133784"/>
        <a:ext cx="2099849" cy="53804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0.1819, Accuracy: 7547/8088 (93%), Positive accuracy: 3750/4089 (92%), Negative accuracy: 3797/3999 (95%)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0.1541, Accuracy: 7618/8088 (94%), Positive accuracy: 3785/4089 (93%), Negative accuracy: 3833/3999 (96%)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0.1525, Accuracy: 7597/8088 (94%), Positive accuracy: 3856/4089 (94%), Negative accuracy: 3741/3999 (94%)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0.1614, Accuracy: 7579/8088 (94%), Positive accuracy: 3701/4089 (91%), Negative accuracy: 3878/3999 (97%)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0.1428, Accuracy: 7649/8088 (95%), Positive accuracy: 3782/4089 (92%), Negative accuracy: 3867/3999 (97%)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0.1375, Accuracy: 7682/8088 (95%), Positive accuracy: 3899/4089 (95%), Negative accuracy: 3783/3999 (95%)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0.1284, Accuracy: 7695/8088 (95%), Positive accuracy: 3854/4089 (94%), Negative accuracy: 3841/3999 (96%)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0.1229, Accuracy: 7707/8088 (95%), Positive accuracy: 3848/4089 (94%), Negative accuracy: 3859/3999 (96%)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0.1218, Accuracy: 7726/8088 (96%), Positive accuracy: 3890/4089 (95%), Negative accuracy: 3836/3999 (96%)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highlight>
                <a:srgbClr val="FFFF00"/>
              </a:highlight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0.1481, Accuracy: 7624/8088 (94%), Positive accuracy: 3730/4089 (91%), Negative accuracy: 3894/3999 (97%)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4896243"/>
        <a:ext cx="2035574" cy="51314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0.2132, Accuracy: 7494/8141 (92%), Positive accuracy: 3708/4091 (91%), Negative accuracy: 3786/4050 (93%)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0.1961, Accuracy: 7578/8141 (93%), Positive accuracy: 3758/4091 (92%), Negative accuracy: 3820/4050 (94%)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0.2138, Accuracy: 7468/8141 (92%), Positive accuracy: 3680/4091 (90%), Negative accuracy: 3788/4050 (94%)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0.2127, Accuracy: 7464/8141 (92%), Positive accuracy: 3558/4091 (87%), Negative accuracy: 3906/4050 (96%)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0.1930, Accuracy: 7529/8141 (92%), Positive accuracy: 3642/4091 (89%), Negative accuracy: 3887/4050 (96%)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0.1898, Accuracy: 7552/8141 (93%), Positive accuracy: 3716/4091 (91%), Negative accuracy: 3836/4050 (95%)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0.2311, Accuracy: 7361/8141 (90%), Positive accuracy: 3864/4091 (94%), Negative accuracy: 3497/4050 (86%)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0.1972, Accuracy: 7506/8141 (92%), Positive accuracy: 3652/4091 (89%), Negative accuracy: 3854/4050 (95%)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0.1661, Accuracy: 7637/8141 (94%), Positive accuracy: 3820/4091 (93%), Negative accuracy: 3817/4050 (94%)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0.1481, Accuracy: 7624/8088 (94%), Positive accuracy: 3730/4089 (91%), Negative accuracy: 3894/3999 (97%)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4896243"/>
        <a:ext cx="2035574" cy="51314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0.2094, Accuracy: 7520/8141 (92%), Positive accuracy: 3649/4091 (89%), Negative accuracy: 3871/4050 (96%)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0.1931, Accuracy: 7592/8141 (93%), Positive accuracy: 3803/4091 (93%), Negative accuracy: 3789/4050 (94%)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0.1971, Accuracy: 7519/8141 (92%), Positive accuracy: 3709/4091 (91%), Negative accuracy: 3810/4050 (94%)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0.2094, Accuracy: 7460/8141 (92%), Positive accuracy: 3545/4091 (87%), Negative accuracy: 3915/4050 (97%)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0.1815, Accuracy: 7551/8141 (93%), Positive accuracy: 3677/4091 (90%), Negative accuracy: 3874/4050 (96%)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0.1914, Accuracy: 7535/8141 (93%), Positive accuracy: 3699/4091 (90%), Negative accuracy: 3836/4050 (95%)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0.2349, Accuracy: 7341/8141 (90%), Positive accuracy: 3852/4091 (94%), Negative accuracy: 3489/4050 (86%)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0.2130, Accuracy: 7452/8141 (92%), Positive accuracy: 3600/4091 (88%), Negative accuracy: 3852/4050 (95%) </a:t>
          </a:r>
          <a:br>
            <a:rPr lang="en-US" sz="1100" kern="1200" dirty="0"/>
          </a:br>
          <a:endParaRPr lang="en-US" sz="1100" kern="1200" dirty="0"/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0.1678, Accuracy: 7641/8141 (94%), Positive accuracy: 3829/4091 (94%), Negative accuracy: 3812/4050 (94%)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highlight>
                <a:srgbClr val="FFFF00"/>
              </a:highlight>
            </a:rPr>
            <a:t>Epoch9</a:t>
          </a:r>
          <a:r>
            <a:rPr lang="en-US" sz="1400" kern="1200" dirty="0"/>
            <a:t>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0.2100, Accuracy: 7471/8141 (92%), Positive accuracy: 3642/4091 (89%), Negative accuracy: 3829/4050 (95%)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4896243"/>
        <a:ext cx="2035574" cy="51314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0.2377, Accuracy: 7444/8141 (91%), Positive accuracy: 3462/4091 (85%), Negative accuracy: 3982/4050 (98%)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0.1481, Accuracy: 7687/8141 (94%), Positive accuracy: 3798/4091 (93%), Negative accuracy: 3889/4050 (96%)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0.1792, Accuracy: 7583/8141 (93%), Positive accuracy: 3614/4091 (88%), Negative accuracy: 3969/4050 (98%)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0.1493, Accuracy: 7668/8141 (94%), Positive accuracy: 3760/4091 (92%), Negative accuracy: 3908/4050 (96%)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0.1384, Accuracy: 7709/8141 (95%), Positive accuracy: 3780/4091 (92%), Negative accuracy: 3929/4050 (97%)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0.1377, Accuracy: 7753/8141 (95%), Positive accuracy: 3975/4091 (97%), Negative accuracy: 3778/4050 (93%)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0.1273, Accuracy: 7761/8141 (95%), Positive accuracy: 3861/4091 (94%), Negative accuracy: 3900/4050 (96%)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0.1439, Accuracy: 7678/8141 (94%), Positive accuracy: 3764/4091 (92%), Negative accuracy: 3914/4050 (97%)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0.1194, Accuracy: 7773/8141 (95%), Positive accuracy: 3893/4091 (95%), Negative accuracy: 3880/4050 (96%)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highlight>
                <a:srgbClr val="FFFF00"/>
              </a:highlight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0.1470, Accuracy: 7692/8141 (94%), Positive accuracy: 3718/4091 (91%), Negative accuracy: 3974/4050 (98%)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4896243"/>
        <a:ext cx="2035574" cy="51314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99849" y="83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0.2261, Accuracy: 7444/8141 (91%), Positive accuracy: 3865/4091 (94%), Negative accuracy: 3579/4050 (88%), f1 score: 0.9153</a:t>
          </a:r>
        </a:p>
      </dsp:txBody>
      <dsp:txXfrm>
        <a:off x="2099849" y="837"/>
        <a:ext cx="8399399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2099849" cy="538044"/>
      </dsp:txXfrm>
    </dsp:sp>
    <dsp:sp modelId="{42F8F435-1A05-674D-B28B-51BAFA688781}">
      <dsp:nvSpPr>
        <dsp:cNvPr id="0" name=""/>
        <dsp:cNvSpPr/>
      </dsp:nvSpPr>
      <dsp:spPr>
        <a:xfrm>
          <a:off x="2099849" y="571165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0.1733, Accuracy: 7626/8141 (94%), Positive accuracy: 3896/4091 (95%), Negative accuracy: 3730/4050 (92%), f1 score: 0.9370</a:t>
          </a:r>
        </a:p>
      </dsp:txBody>
      <dsp:txXfrm>
        <a:off x="2099849" y="571165"/>
        <a:ext cx="8399399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2099849" cy="538044"/>
      </dsp:txXfrm>
    </dsp:sp>
    <dsp:sp modelId="{48C62933-F5AF-D347-8459-6E75B5906B46}">
      <dsp:nvSpPr>
        <dsp:cNvPr id="0" name=""/>
        <dsp:cNvSpPr/>
      </dsp:nvSpPr>
      <dsp:spPr>
        <a:xfrm>
          <a:off x="2099849" y="1141492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0.1474, Accuracy: 7703/8141 (95%), Positive accuracy: 3904/4091 (95%), Negative accuracy: 3799/4050 (94%), f1 score: 0.9463</a:t>
          </a:r>
        </a:p>
      </dsp:txBody>
      <dsp:txXfrm>
        <a:off x="2099849" y="1141492"/>
        <a:ext cx="8399399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2099849" cy="538044"/>
      </dsp:txXfrm>
    </dsp:sp>
    <dsp:sp modelId="{722BAE21-4279-CA49-9DD9-E42B80E309CA}">
      <dsp:nvSpPr>
        <dsp:cNvPr id="0" name=""/>
        <dsp:cNvSpPr/>
      </dsp:nvSpPr>
      <dsp:spPr>
        <a:xfrm>
          <a:off x="2099849" y="1711820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0.1351, Accuracy: 7707/8141 (95%), Positive accuracy: 3839/4091 (94%), Negative accuracy: 3868/4050 (96%), f1 score: 0.9467</a:t>
          </a:r>
        </a:p>
      </dsp:txBody>
      <dsp:txXfrm>
        <a:off x="2099849" y="1711820"/>
        <a:ext cx="8399399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2099849" cy="538044"/>
      </dsp:txXfrm>
    </dsp:sp>
    <dsp:sp modelId="{E3EAC2F3-3853-7F4B-B35A-8F111DD1D174}">
      <dsp:nvSpPr>
        <dsp:cNvPr id="0" name=""/>
        <dsp:cNvSpPr/>
      </dsp:nvSpPr>
      <dsp:spPr>
        <a:xfrm>
          <a:off x="2099849" y="228214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0.1333, Accuracy: 7705/8141 (95%), Positive accuracy: 3837/4091 (94%), Negative accuracy: 3868/4050 (96%), f1 score: 0.9465</a:t>
          </a:r>
        </a:p>
      </dsp:txBody>
      <dsp:txXfrm>
        <a:off x="2099849" y="2282147"/>
        <a:ext cx="8399399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2099849" cy="538044"/>
      </dsp:txXfrm>
    </dsp:sp>
    <dsp:sp modelId="{170E7956-4D9B-DF47-AC56-F42B13833239}">
      <dsp:nvSpPr>
        <dsp:cNvPr id="0" name=""/>
        <dsp:cNvSpPr/>
      </dsp:nvSpPr>
      <dsp:spPr>
        <a:xfrm>
          <a:off x="2099849" y="2852474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0.1310, Accuracy: 7714/8141 (95%), Positive accuracy: 3833/4091 (94%), Negative accuracy: 3881/4050 (96%), f1 score: 0.9476</a:t>
          </a:r>
        </a:p>
      </dsp:txBody>
      <dsp:txXfrm>
        <a:off x="2099849" y="2852474"/>
        <a:ext cx="8399399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2099849" cy="538044"/>
      </dsp:txXfrm>
    </dsp:sp>
    <dsp:sp modelId="{C6463715-AE12-DA40-B84D-C33C09913314}">
      <dsp:nvSpPr>
        <dsp:cNvPr id="0" name=""/>
        <dsp:cNvSpPr/>
      </dsp:nvSpPr>
      <dsp:spPr>
        <a:xfrm>
          <a:off x="2099849" y="3422802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0.1272, Accuracy: 7736/8141 (95%), Positive accuracy: 3859/4091 (94%), Negative accuracy: 3877/4050 (96%), f1 score: 0.9503</a:t>
          </a:r>
        </a:p>
      </dsp:txBody>
      <dsp:txXfrm>
        <a:off x="2099849" y="3422802"/>
        <a:ext cx="8399399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Epoch7: </a:t>
          </a:r>
        </a:p>
      </dsp:txBody>
      <dsp:txXfrm>
        <a:off x="0" y="3422802"/>
        <a:ext cx="2099849" cy="538044"/>
      </dsp:txXfrm>
    </dsp:sp>
    <dsp:sp modelId="{134A5D19-EA69-5A4A-AA76-B70E68C8C6B4}">
      <dsp:nvSpPr>
        <dsp:cNvPr id="0" name=""/>
        <dsp:cNvSpPr/>
      </dsp:nvSpPr>
      <dsp:spPr>
        <a:xfrm>
          <a:off x="2099849" y="3993129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0.1277, Accuracy: 7721/8141 (95%), Positive accuracy: 3838/4091 (94%), Negative accuracy: 3883/4050 (96%), f1 score: 0.9485</a:t>
          </a:r>
        </a:p>
      </dsp:txBody>
      <dsp:txXfrm>
        <a:off x="2099849" y="3993129"/>
        <a:ext cx="8399399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</a:t>
          </a:r>
          <a:r>
            <a:rPr lang="en-US" sz="1400" kern="1200" dirty="0">
              <a:highlight>
                <a:srgbClr val="FFFF00"/>
              </a:highlight>
            </a:rPr>
            <a:t>: </a:t>
          </a:r>
        </a:p>
      </dsp:txBody>
      <dsp:txXfrm>
        <a:off x="0" y="3993129"/>
        <a:ext cx="2099849" cy="538044"/>
      </dsp:txXfrm>
    </dsp:sp>
    <dsp:sp modelId="{FC935797-0B2A-944D-8EED-50C8DBC8CD75}">
      <dsp:nvSpPr>
        <dsp:cNvPr id="0" name=""/>
        <dsp:cNvSpPr/>
      </dsp:nvSpPr>
      <dsp:spPr>
        <a:xfrm>
          <a:off x="2099849" y="456345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0.1276, Accuracy: 7720/8141 (95%), Positive accuracy: 3848/4091 (94%), Negative accuracy: 3872/4050 (96%), f1 score: 0.9483</a:t>
          </a:r>
        </a:p>
      </dsp:txBody>
      <dsp:txXfrm>
        <a:off x="2099849" y="4563457"/>
        <a:ext cx="8399399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563457"/>
        <a:ext cx="2099849" cy="538044"/>
      </dsp:txXfrm>
    </dsp:sp>
    <dsp:sp modelId="{B2039A61-2C30-0F42-89F5-35C43CDEF990}">
      <dsp:nvSpPr>
        <dsp:cNvPr id="0" name=""/>
        <dsp:cNvSpPr/>
      </dsp:nvSpPr>
      <dsp:spPr>
        <a:xfrm>
          <a:off x="2099849" y="5133784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0.1274, Accuracy: 7721/8141 (95%), Positive accuracy: 3848/4091 (94%), Negative accuracy: 3873/4050 (96%), f1 score: 0.9484</a:t>
          </a:r>
        </a:p>
      </dsp:txBody>
      <dsp:txXfrm>
        <a:off x="2099849" y="5133784"/>
        <a:ext cx="8399399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5133784"/>
        <a:ext cx="2099849" cy="53804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99849" y="83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0.2167, Accuracy: 7416/8141 (91%), Positive accuracy: 3694/4091 (90%), Negative accuracy: 3722/4050 (92%), f1 score: 0.9110</a:t>
          </a:r>
        </a:p>
      </dsp:txBody>
      <dsp:txXfrm>
        <a:off x="2099849" y="837"/>
        <a:ext cx="8399399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2099849" cy="538044"/>
      </dsp:txXfrm>
    </dsp:sp>
    <dsp:sp modelId="{42F8F435-1A05-674D-B28B-51BAFA688781}">
      <dsp:nvSpPr>
        <dsp:cNvPr id="0" name=""/>
        <dsp:cNvSpPr/>
      </dsp:nvSpPr>
      <dsp:spPr>
        <a:xfrm>
          <a:off x="2099849" y="571165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0.1626, Accuracy: 7625/8141 (94%), Positive accuracy: 3809/4091 (93%), Negative accuracy: 3816/4050 (94%), f1 score: 0.9366</a:t>
          </a:r>
        </a:p>
      </dsp:txBody>
      <dsp:txXfrm>
        <a:off x="2099849" y="571165"/>
        <a:ext cx="8399399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2099849" cy="538044"/>
      </dsp:txXfrm>
    </dsp:sp>
    <dsp:sp modelId="{48C62933-F5AF-D347-8459-6E75B5906B46}">
      <dsp:nvSpPr>
        <dsp:cNvPr id="0" name=""/>
        <dsp:cNvSpPr/>
      </dsp:nvSpPr>
      <dsp:spPr>
        <a:xfrm>
          <a:off x="2099849" y="1141492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0.1398, Accuracy: 7688/8141 (94%), Positive accuracy: 3835/4091 (94%), Negative accuracy: 3853/4050 (95%), f1 score: 0.9444</a:t>
          </a:r>
        </a:p>
      </dsp:txBody>
      <dsp:txXfrm>
        <a:off x="2099849" y="1141492"/>
        <a:ext cx="8399399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2099849" cy="538044"/>
      </dsp:txXfrm>
    </dsp:sp>
    <dsp:sp modelId="{722BAE21-4279-CA49-9DD9-E42B80E309CA}">
      <dsp:nvSpPr>
        <dsp:cNvPr id="0" name=""/>
        <dsp:cNvSpPr/>
      </dsp:nvSpPr>
      <dsp:spPr>
        <a:xfrm>
          <a:off x="2099849" y="1711820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0.1343, Accuracy: 7700/8141 (95%), Positive accuracy: 3797/4091 (93%), Negative accuracy: 3903/4050 (96%), f1 score: 0.9461</a:t>
          </a:r>
        </a:p>
      </dsp:txBody>
      <dsp:txXfrm>
        <a:off x="2099849" y="1711820"/>
        <a:ext cx="8399399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2099849" cy="538044"/>
      </dsp:txXfrm>
    </dsp:sp>
    <dsp:sp modelId="{E3EAC2F3-3853-7F4B-B35A-8F111DD1D174}">
      <dsp:nvSpPr>
        <dsp:cNvPr id="0" name=""/>
        <dsp:cNvSpPr/>
      </dsp:nvSpPr>
      <dsp:spPr>
        <a:xfrm>
          <a:off x="2099849" y="228214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0.1320, Accuracy: 7714/8141 (95%), Positive accuracy: 3845/4091 (94%), Negative accuracy: 3869/4050 (96%), f1 score: 0.9476</a:t>
          </a:r>
        </a:p>
      </dsp:txBody>
      <dsp:txXfrm>
        <a:off x="2099849" y="2282147"/>
        <a:ext cx="8399399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2099849" cy="538044"/>
      </dsp:txXfrm>
    </dsp:sp>
    <dsp:sp modelId="{170E7956-4D9B-DF47-AC56-F42B13833239}">
      <dsp:nvSpPr>
        <dsp:cNvPr id="0" name=""/>
        <dsp:cNvSpPr/>
      </dsp:nvSpPr>
      <dsp:spPr>
        <a:xfrm>
          <a:off x="2099849" y="2852474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0.1294, Accuracy: 7708/8141 (95%), Positive accuracy: 3833/4091 (94%), Negative accuracy: 3875/4050 (96%), f1 score: 0.9469</a:t>
          </a:r>
        </a:p>
      </dsp:txBody>
      <dsp:txXfrm>
        <a:off x="2099849" y="2852474"/>
        <a:ext cx="8399399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2099849" cy="538044"/>
      </dsp:txXfrm>
    </dsp:sp>
    <dsp:sp modelId="{C6463715-AE12-DA40-B84D-C33C09913314}">
      <dsp:nvSpPr>
        <dsp:cNvPr id="0" name=""/>
        <dsp:cNvSpPr/>
      </dsp:nvSpPr>
      <dsp:spPr>
        <a:xfrm>
          <a:off x="2099849" y="3422802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0.1270, Accuracy: 7722/8141 (95%), Positive accuracy: 3851/4091 (94%), Negative accuracy: 3871/4050 (96%), f1 score: 0.9486</a:t>
          </a:r>
        </a:p>
      </dsp:txBody>
      <dsp:txXfrm>
        <a:off x="2099849" y="3422802"/>
        <a:ext cx="8399399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422802"/>
        <a:ext cx="2099849" cy="538044"/>
      </dsp:txXfrm>
    </dsp:sp>
    <dsp:sp modelId="{134A5D19-EA69-5A4A-AA76-B70E68C8C6B4}">
      <dsp:nvSpPr>
        <dsp:cNvPr id="0" name=""/>
        <dsp:cNvSpPr/>
      </dsp:nvSpPr>
      <dsp:spPr>
        <a:xfrm>
          <a:off x="2099849" y="3993129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0.1267, Accuracy: 7726/8141 (95%), Positive accuracy: 3856/4091 (94%), Negative accuracy: 3870/4050 (96%), f1 score: 0.9490</a:t>
          </a:r>
        </a:p>
      </dsp:txBody>
      <dsp:txXfrm>
        <a:off x="2099849" y="3993129"/>
        <a:ext cx="8399399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Epoch8: </a:t>
          </a:r>
        </a:p>
      </dsp:txBody>
      <dsp:txXfrm>
        <a:off x="0" y="3993129"/>
        <a:ext cx="2099849" cy="538044"/>
      </dsp:txXfrm>
    </dsp:sp>
    <dsp:sp modelId="{FC935797-0B2A-944D-8EED-50C8DBC8CD75}">
      <dsp:nvSpPr>
        <dsp:cNvPr id="0" name=""/>
        <dsp:cNvSpPr/>
      </dsp:nvSpPr>
      <dsp:spPr>
        <a:xfrm>
          <a:off x="2099849" y="456345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0.1265, Accuracy: 7721/8141 (95%), Positive accuracy: 3841/4091 (94%), Negative accuracy: 3880/4050 (96%), f1 score: 0.9485</a:t>
          </a:r>
        </a:p>
      </dsp:txBody>
      <dsp:txXfrm>
        <a:off x="2099849" y="4563457"/>
        <a:ext cx="8399399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563457"/>
        <a:ext cx="2099849" cy="538044"/>
      </dsp:txXfrm>
    </dsp:sp>
    <dsp:sp modelId="{B2039A61-2C30-0F42-89F5-35C43CDEF990}">
      <dsp:nvSpPr>
        <dsp:cNvPr id="0" name=""/>
        <dsp:cNvSpPr/>
      </dsp:nvSpPr>
      <dsp:spPr>
        <a:xfrm>
          <a:off x="2099849" y="5133784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0.1263, Accuracy: 7722/8141 (95%), Positive accuracy: 3843/4091 (94%), Negative accuracy: 3879/4050 (96%), f1 score: 0.9486 </a:t>
          </a:r>
        </a:p>
      </dsp:txBody>
      <dsp:txXfrm>
        <a:off x="2099849" y="5133784"/>
        <a:ext cx="8399399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5133784"/>
        <a:ext cx="2099849" cy="53804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99849" y="83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0.2154, Accuracy: 7491/8141 (92%), Positive accuracy: 3928/4091 (96%), Negative accuracy: 3563/4050 (88%), f1 score: 0.9218</a:t>
          </a:r>
        </a:p>
      </dsp:txBody>
      <dsp:txXfrm>
        <a:off x="2099849" y="837"/>
        <a:ext cx="8399399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2099849" cy="538044"/>
      </dsp:txXfrm>
    </dsp:sp>
    <dsp:sp modelId="{42F8F435-1A05-674D-B28B-51BAFA688781}">
      <dsp:nvSpPr>
        <dsp:cNvPr id="0" name=""/>
        <dsp:cNvSpPr/>
      </dsp:nvSpPr>
      <dsp:spPr>
        <a:xfrm>
          <a:off x="2099849" y="571165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0.1439, Accuracy: 7660/8141 (94%), Positive accuracy: 3819/4091 (93%), Negative accuracy: 3841/4050 (95%), f1 score: 0.9409</a:t>
          </a:r>
        </a:p>
      </dsp:txBody>
      <dsp:txXfrm>
        <a:off x="2099849" y="571165"/>
        <a:ext cx="8399399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2099849" cy="538044"/>
      </dsp:txXfrm>
    </dsp:sp>
    <dsp:sp modelId="{48C62933-F5AF-D347-8459-6E75B5906B46}">
      <dsp:nvSpPr>
        <dsp:cNvPr id="0" name=""/>
        <dsp:cNvSpPr/>
      </dsp:nvSpPr>
      <dsp:spPr>
        <a:xfrm>
          <a:off x="2099849" y="1141492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0.1260, Accuracy: 7737/8141 (95%), Positive accuracy: 3879/4091 (95%), Negative accuracy: 3858/4050 (95%), f1 score: 0.9504</a:t>
          </a:r>
        </a:p>
      </dsp:txBody>
      <dsp:txXfrm>
        <a:off x="2099849" y="1141492"/>
        <a:ext cx="8399399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2099849" cy="538044"/>
      </dsp:txXfrm>
    </dsp:sp>
    <dsp:sp modelId="{722BAE21-4279-CA49-9DD9-E42B80E309CA}">
      <dsp:nvSpPr>
        <dsp:cNvPr id="0" name=""/>
        <dsp:cNvSpPr/>
      </dsp:nvSpPr>
      <dsp:spPr>
        <a:xfrm>
          <a:off x="2099849" y="1711820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0.1251, Accuracy: 7722/8141 (95%), Positive accuracy: 3854/4091 (94%), Negative accuracy: 3868/4050 (96%), f1 score: 0.9485</a:t>
          </a:r>
        </a:p>
      </dsp:txBody>
      <dsp:txXfrm>
        <a:off x="2099849" y="1711820"/>
        <a:ext cx="8399399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2099849" cy="538044"/>
      </dsp:txXfrm>
    </dsp:sp>
    <dsp:sp modelId="{E3EAC2F3-3853-7F4B-B35A-8F111DD1D174}">
      <dsp:nvSpPr>
        <dsp:cNvPr id="0" name=""/>
        <dsp:cNvSpPr/>
      </dsp:nvSpPr>
      <dsp:spPr>
        <a:xfrm>
          <a:off x="2099849" y="228214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0.1222, Accuracy: 7744/8141 (95%), Positive accuracy: 3872/4091 (95%), Negative accuracy: 3872/4050 (96%), f1 score: 0.9512</a:t>
          </a:r>
        </a:p>
      </dsp:txBody>
      <dsp:txXfrm>
        <a:off x="2099849" y="2282147"/>
        <a:ext cx="8399399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2099849" cy="538044"/>
      </dsp:txXfrm>
    </dsp:sp>
    <dsp:sp modelId="{170E7956-4D9B-DF47-AC56-F42B13833239}">
      <dsp:nvSpPr>
        <dsp:cNvPr id="0" name=""/>
        <dsp:cNvSpPr/>
      </dsp:nvSpPr>
      <dsp:spPr>
        <a:xfrm>
          <a:off x="2099849" y="2852474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0.1205, Accuracy: 7743/8141 (95%), Positive accuracy: 3870/4091 (95%), Negative accuracy: 3873/4050 (96%), f1 score: 0.9511</a:t>
          </a:r>
        </a:p>
      </dsp:txBody>
      <dsp:txXfrm>
        <a:off x="2099849" y="2852474"/>
        <a:ext cx="8399399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2099849" cy="538044"/>
      </dsp:txXfrm>
    </dsp:sp>
    <dsp:sp modelId="{C6463715-AE12-DA40-B84D-C33C09913314}">
      <dsp:nvSpPr>
        <dsp:cNvPr id="0" name=""/>
        <dsp:cNvSpPr/>
      </dsp:nvSpPr>
      <dsp:spPr>
        <a:xfrm>
          <a:off x="2099849" y="3422802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0.1219, Accuracy: 7731/8141 (95%), Positive accuracy: 3826/4091 (94%), Negative accuracy: 3905/4050 (96%), f1 score: 0.9498</a:t>
          </a:r>
        </a:p>
      </dsp:txBody>
      <dsp:txXfrm>
        <a:off x="2099849" y="3422802"/>
        <a:ext cx="8399399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422802"/>
        <a:ext cx="2099849" cy="538044"/>
      </dsp:txXfrm>
    </dsp:sp>
    <dsp:sp modelId="{134A5D19-EA69-5A4A-AA76-B70E68C8C6B4}">
      <dsp:nvSpPr>
        <dsp:cNvPr id="0" name=""/>
        <dsp:cNvSpPr/>
      </dsp:nvSpPr>
      <dsp:spPr>
        <a:xfrm>
          <a:off x="2099849" y="3993129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0.1195, Accuracy: 7748/8141 (95%), Positive accuracy: 3869/4091 (95%), Negative accuracy: 3879/4050 (96%), f1 score: 0.9517</a:t>
          </a:r>
        </a:p>
      </dsp:txBody>
      <dsp:txXfrm>
        <a:off x="2099849" y="3993129"/>
        <a:ext cx="8399399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Epoch8: </a:t>
          </a:r>
        </a:p>
      </dsp:txBody>
      <dsp:txXfrm>
        <a:off x="0" y="3993129"/>
        <a:ext cx="2099849" cy="538044"/>
      </dsp:txXfrm>
    </dsp:sp>
    <dsp:sp modelId="{FC935797-0B2A-944D-8EED-50C8DBC8CD75}">
      <dsp:nvSpPr>
        <dsp:cNvPr id="0" name=""/>
        <dsp:cNvSpPr/>
      </dsp:nvSpPr>
      <dsp:spPr>
        <a:xfrm>
          <a:off x="2099849" y="4563457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0.1189, Accuracy: 7744/8141 (95%), Positive accuracy: 3855/4091 (94%), Negative accuracy: 3889/4050 (96%), f1 score: 0.9513</a:t>
          </a:r>
        </a:p>
      </dsp:txBody>
      <dsp:txXfrm>
        <a:off x="2099849" y="4563457"/>
        <a:ext cx="8399399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563457"/>
        <a:ext cx="2099849" cy="538044"/>
      </dsp:txXfrm>
    </dsp:sp>
    <dsp:sp modelId="{B2039A61-2C30-0F42-89F5-35C43CDEF990}">
      <dsp:nvSpPr>
        <dsp:cNvPr id="0" name=""/>
        <dsp:cNvSpPr/>
      </dsp:nvSpPr>
      <dsp:spPr>
        <a:xfrm>
          <a:off x="2099849" y="5133784"/>
          <a:ext cx="8399399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972" tIns="136663" rIns="162972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0.1196, Accuracy: 7746/8141 (95%), Positive accuracy: 3849/4091 (94%), Negative accuracy: 3897/4050 (96%), f1 score: 0.9515</a:t>
          </a:r>
        </a:p>
      </dsp:txBody>
      <dsp:txXfrm>
        <a:off x="2099849" y="5133784"/>
        <a:ext cx="8399399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2099849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17" tIns="53147" rIns="111117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5133784"/>
        <a:ext cx="2099849" cy="5380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0.4041, Accuracy: 8614/10693 (81%), Positive accuracy: 3332/4501 (74%), Negative accuracy: 5282/6192 (85%), f1 score: 0.8018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0.3752, Accuracy: 8820/10693 (82%), Positive accuracy: 2989/4501 (66%), Negative accuracy: 5831/6192 (94%), f1 score: 0.8403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0.3122, Accuracy: 9253/10693 (87%), Positive accuracy: 3871/4501 (86%), Negative accuracy: 5382/6192 (87%), f1 score: 0.8597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0.3058, Accuracy: 9220/10693 (86%), Positive accuracy: 3641/4501 (81%), Negative accuracy: 5579/6192 (90%), f1 score: 0.8611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0.3018, Accuracy: 9242/10693 (86%), Positive accuracy: 3688/4501 (82%), Negative accuracy: 5554/6192 (90%), f1 score: 0.8623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0.3020, Accuracy: 9229/10693 (86%), Positive accuracy: 3648/4501 (81%), Negative accuracy: 5581/6192 (90%), f1 score: 0.8619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0.3001, Accuracy: 9232/10693 (86%), Positive accuracy: 3690/4501 (82%), Negative accuracy: 5542/6192 (90%), f1 score: 0.8611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0.2989, Accuracy: 9228/10693 (86%), Positive accuracy: 3794/4501 (84%), Negative accuracy: 5434/6192 (88%), f1 score: 0.8584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0.2984, Accuracy: 9235/10693 (86%), Positive accuracy: 3718/4501 (83%), Negative accuracy: 5517/6192 (89%), f1 score: 0.8608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0.2991, Accuracy: 9226/10693 (86%), Positive accuracy: 3684/4501 (82%), Negative accuracy: 5542/6192 (90%), f1 score: 0.8606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133784"/>
        <a:ext cx="1540933" cy="53804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0.2377, Accuracy: 7444/8141 (91%), Positive accuracy: 3462/4091 (85%), Negative accuracy: 3982/4050 (98%)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0.1481, Accuracy: 7687/8141 (94%), Positive accuracy: 3798/4091 (93%), Negative accuracy: 3889/4050 (96%)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0.1792, Accuracy: 7583/8141 (93%), Positive accuracy: 3614/4091 (88%), Negative accuracy: 3969/4050 (98%)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0.1493, Accuracy: 7668/8141 (94%), Positive accuracy: 3760/4091 (92%), Negative accuracy: 3908/4050 (96%)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0.1384, Accuracy: 7709/8141 (95%), Positive accuracy: 3780/4091 (92%), Negative accuracy: 3929/4050 (97%)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0.1377, Accuracy: 7753/8141 (95%), Positive accuracy: 3975/4091 (97%), Negative accuracy: 3778/4050 (93%)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0.1273, Accuracy: 7761/8141 (95%), Positive accuracy: 3861/4091 (94%), Negative accuracy: 3900/4050 (96%)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0.1439, Accuracy: 7678/8141 (94%), Positive accuracy: 3764/4091 (92%), Negative accuracy: 3914/4050 (97%)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0.1194, Accuracy: 7773/8141 (95%), Positive accuracy: 3893/4091 (95%), Negative accuracy: 3880/4050 (96%)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0.1470, Accuracy: 7692/8141 (94%), Positive accuracy: 3718/4091 (91%), Negative accuracy: 3974/4050 (98%)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4896243"/>
        <a:ext cx="2035574" cy="513149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0.1237, Accuracy: 7774/8141 (95%), Positive accuracy: 3939/4091 (96%), Negative accuracy: 3835/4050 (95%)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0.1908, Accuracy: 7412/8141 (91%), Positive accuracy: 4013/4091 (98%), Negative accuracy: 3399/4050 (84%)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0.1277, Accuracy: 7751/8141 (95%), Positive accuracy: 3800/4091 (93%), Negative accuracy: 3951/4050 (98%)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0.1385, Accuracy: 7717/8141 (95%), Positive accuracy: 3768/4091 (92%), Negative accuracy: 3949/4050 (98%)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0.1299, Accuracy: 7720/8141 (95%), Positive accuracy: 3857/4091 (94%), Negative accuracy: 3863/4050 (95%)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0.1571, Accuracy: 7526/8141 (92%), Positive accuracy: 3961/4091 (97%), Negative accuracy: 3565/4050 (88%)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0.1239, Accuracy: 7767/8141 (95%), Positive accuracy: 3944/4091 (96%), Negative accuracy: 3823/4050 (94%)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0.1511, Accuracy: 7670/8141 (94%), Positive accuracy: 3704/4091 (91%), Negative accuracy: 3966/4050 (98%)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0.1124, Accuracy: 7796/8141 (96%), Positive accuracy: 3891/4091 (95%), Negative accuracy: 3905/4050 (96%)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  <a:highlight>
                <a:srgbClr val="FFFF00"/>
              </a:highlight>
            </a:rPr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0.1174, Accuracy: 7774/8141 (95%), Positive accuracy: 3887/4091 (95%), Negative accuracy: 3887/4050 (96%)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0.1122, Accuracy: 7791/8141 (96%), Positive accuracy: 3907/4091 (96%), Negative accuracy: 3884/4050 (96%), f1 score: 0.9570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0.1056, Accuracy: 7785/8141 (96%), Positive accuracy: 3851/4091 (94%), Negative accuracy: 3934/4050 (97%), f1 score: 0.9564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0.0959, Accuracy: 7840/8141 (96%), Positive accuracy: 3875/4091 (95%), Negative accuracy: 3965/4050 (98%), f1 score: 0.9632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0.0868, Accuracy: 7859/8141 (97%), Positive accuracy: 3913/4091 (96%), Negative accuracy: 3946/4050 (97%), f1 score: 0.9654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0.0911, Accuracy: 7852/8141 (96%), Positive accuracy: 3896/4091 (95%), Negative accuracy: 3956/4050 (98%), f1 score: 0.9646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0.0813, Accuracy: 7877/8141 (97%), Positive accuracy: 3906/4091 (95%), Negative accuracy: 3971/4050 (98%), f1 score: 0.9677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0.0728, Accuracy: 7914/8141 (97%), Positive accuracy: 3936/4091 (96%), Negative accuracy: 3978/4050 (98%), f1 score: 0.9722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0.0728, Accuracy: 7914/8141 (97%), Positive accuracy: 3928/4091 (96%), Negative accuracy: 3986/4050 (98%), f1 score: 0.9722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0.0691, Accuracy: 7923/8141 (97%), Positive accuracy: 3946/4091 (96%), Negative accuracy: 3977/4050 (98%), f1 score: 0.9733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  <a:highlight>
                <a:srgbClr val="FFFF00"/>
              </a:highlight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0.0701, Accuracy: 7921/8141 (97%), Positive accuracy: 3939/4091 (96%), Negative accuracy: 3982/4050 (98%), f1 score: 0.9730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0.1174, Accuracy: 7765/8141 (95%), Positive accuracy: 3903/4091 (95%), Negative accuracy: 3862/4050 (95%), f1 score: 0.9538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0.1147, Accuracy: 7773/8141 (95%), Positive accuracy: 3898/4091 (95%), Negative accuracy: 3875/4050 (96%), f1 score: 0.9548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0.1173, Accuracy: 7778/8141 (96%), Positive accuracy: 3916/4091 (96%), Negative accuracy: 3862/4050 (95%), f1 score: 0.9554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0.1169, Accuracy: 7783/8141 (96%), Positive accuracy: 3899/4091 (95%), Negative accuracy: 3884/4050 (96%), f1 score: 0.9560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0.1144, Accuracy: 7782/8141 (96%), Positive accuracy: 3909/4091 (96%), Negative accuracy: 3873/4050 (96%), f1 score: 0.9559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0.1162, Accuracy: 7777/8141 (96%), Positive accuracy: 3910/4091 (96%), Negative accuracy: 3867/4050 (95%), f1 score: 0.9553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0.1152, Accuracy: 7784/8141 (96%), Positive accuracy: 3912/4091 (96%), Negative accuracy: 3872/4050 (96%), f1 score: 0.9561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0.1159, Accuracy: 7781/8141 (96%), Positive accuracy: 3913/4091 (96%), Negative accuracy: 3868/4050 (96%), f1 score: 0.9558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0.1156, Accuracy: 7783/8141 (96%), Positive accuracy: 3908/4091 (96%), Negative accuracy: 3875/4050 (96%), f1 score: 0.9560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0.1153, Accuracy: 7785/8141 (96%), Positive accuracy: 3909/4091 (96%), Negative accuracy: 3876/4050 (96%), f1 score: 0.9563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  <a:highlight>
                <a:srgbClr val="FFFF00"/>
              </a:highlight>
            </a:rPr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0.2239, Accuracy: 7435/8141 (91%), Positive accuracy: 3558/4091 (87%), Negative accuracy: 3877/4050 (96%)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0.2018, Accuracy: 7527/8141 (92%), Positive accuracy: 3703/4091 (91%), Negative accuracy: 3824/4050 (94%)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0.1916, Accuracy: 7538/8141 (93%), Positive accuracy: 3716/4091 (91%), Negative accuracy: 3822/4050 (94%)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0.1946, Accuracy: 7568/8141 (93%), Positive accuracy: 3730/4091 (91%), Negative accuracy: 3838/4050 (95%)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0.1780, Accuracy: 7587/8141 (93%), Positive accuracy: 3758/4091 (92%), Negative accuracy: 3829/4050 (95%)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0.1751, Accuracy: 7611/8141 (93%), Positive accuracy: 3765/4091 (92%), Negative accuracy: 3846/4050 (95%)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0.1761, Accuracy: 7627/8141 (94%), Positive accuracy: 3845/4091 (94%), Negative accuracy: 3782/4050 (93%)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0.1734, Accuracy: 7570/8141 (93%), Positive accuracy: 3699/4091 (90%), Negative accuracy: 3871/4050 (96%)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0.2045, Accuracy: 7470/8141 (92%), Positive accuracy: 3698/4091 (90%), Negative accuracy: 3772/4050 (93%)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</a:t>
          </a:r>
          <a:r>
            <a:rPr lang="en-US" sz="1400" kern="1200" dirty="0">
              <a:highlight>
                <a:srgbClr val="FFFF00"/>
              </a:highlight>
            </a:rPr>
            <a:t>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0.1667, Accuracy: 7618/8141 (94%), Positive accuracy: 3735/4091 (91%), Negative accuracy: 3883/4050 (96%)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4896243"/>
        <a:ext cx="2035574" cy="513149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0.1899, Accuracy: 7508/8141 (92%), Positive accuracy: 3604/4091 (88%), Negative accuracy: 3904/4050 (96%)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0.2355, Accuracy: 7374/8141 (91%), Positive accuracy: 3474/4091 (85%), Negative accuracy: 3900/4050 (96%)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0.1631, Accuracy: 7636/8141 (94%), Positive accuracy: 3786/4091 (93%), Negative accuracy: 3850/4050 (95%)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0.2125, Accuracy: 7443/8141 (91%), Positive accuracy: 3524/4091 (86%), Negative accuracy: 3919/4050 (97%)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0.1829, Accuracy: 7530/8141 (92%), Positive accuracy: 3635/4091 (89%), Negative accuracy: 3895/4050 (96%)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0.1654, Accuracy: 7658/8141 (94%), Positive accuracy: 3885/4091 (95%), Negative accuracy: 3773/4050 (93%)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0.1905, Accuracy: 7508/8141 (92%), Positive accuracy: 3599/4091 (88%), Negative accuracy: 3909/4050 (97%)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0.1977, Accuracy: 7500/8141 (92%), Positive accuracy: 3567/4091 (87%), Negative accuracy: 3933/4050 (97%)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0.1761, Accuracy: 7557/8141 (93%), Positive accuracy: 3684/4091 (90%), Negative accuracy: 3873/4050 (96%)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0.1738, Accuracy: 7566/8141 (93%), Positive accuracy: 3684/4091 (90%), Negative accuracy: 3882/4050 (96%)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0.1264, Accuracy: 7712/8141 (95%), Positive accuracy: 3830/4091 (94%), Negative accuracy: 3882/4050 (96%), f1 score: 0.9474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0.1248, Accuracy: 7721/8141 (95%), Positive accuracy: 3813/4091 (93%), Negative accuracy: 3908/4050 (96%), f1 score: 0.9486 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0.1206, Accuracy: 7714/8141 (95%), Positive accuracy: 3801/4091 (93%), Negative accuracy: 3913/4050 (97%), f1 score: 0.9478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0.1183, Accuracy: 7733/8141 (95%), Positive accuracy: 3847/4091 (94%), Negative accuracy: 3886/4050 (96%), f1 score: 0.9499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0.1212, Accuracy: 7717/8141 (95%), Positive accuracy: 3810/4091 (93%), Negative accuracy: 3907/4050 (96%), f1 score: 0.9481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0.1208, Accuracy: 7738/8141 (95%), Positive accuracy: 3862/4091 (94%), Negative accuracy: 3876/4050 (96%), f1 score: 0.9505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0.1171, Accuracy: 7736/8141 (95%), Positive accuracy: 3837/4091 (94%), Negative accuracy: 3899/4050 (96%), f1 score: 0.9503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0.1167, Accuracy: 7738/8141 (95%), Positive accuracy: 3836/4091 (94%), Negative accuracy: 3902/4050 (96%), f1 score: 0.9506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0.1172, Accuracy: 7743/8141 (95%), Positive accuracy: 3852/4091 (94%), Negative accuracy: 3891/4050 (96%), f1 score: 0.9512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0.1170, Accuracy: 7734/8141 (95%), Positive accuracy: 3831/4091 (94%), Negative accuracy: 3903/4050 (96%), f1 score: 0.9501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4896243"/>
        <a:ext cx="2035574" cy="513149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0.1173, Accuracy: 7740/8141 (95%), Positive accuracy: 3847/4091 (94%), Negative accuracy: 3893/4050 (96%), f1 score: 0.9508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0.1165, Accuracy: 7737/8141 (95%), Positive accuracy: 3841/4091 (94%), Negative accuracy: 3896/4050 (96%), f1 score: 0.9505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0.1167, Accuracy: 7739/8141 (95%), Positive accuracy: 3843/4091 (94%), Negative accuracy: 3896/4050 (96%), f1 score: 0.9507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0.1163, Accuracy: 7738/8141 (95%), Positive accuracy: 3841/4091 (94%), Negative accuracy: 3897/4050 (96%), f1 score: 0.9506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0.1166, Accuracy: 7740/8141 (95%), Positive accuracy: 3843/4091 (94%), Negative accuracy: 3897/4050 (96%), f1 score: 0.9508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0.1163, Accuracy: 7738/8141 (95%), Positive accuracy: 3838/4091 (94%), Negative accuracy: 3900/4050 (96%), f1 score: 0.9506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0.1164, Accuracy: 7737/8141 (95%), Positive accuracy: 3839/4091 (94%), Negative accuracy: 3898/4050 (96%), f1 score: 0.9505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0.1163, Accuracy: 7738/8141 (95%), Positive accuracy: 3839/4091 (94%), Negative accuracy: 3899/4050 (96%), f1 score: 0.9506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0.1163, Accuracy: 7739/8141 (95%), Positive accuracy: 3839/4091 (94%), Negative accuracy: 3900/4050 (96%), f1 score: 0.9507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0.1163, Accuracy: 7738/8141 (95%), Positive accuracy: 3838/4091 (94%), Negative accuracy: 3900/4050 (96%), f1 score: 0.9506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0.1251, Accuracy: 7729/8141 (95%), Positive accuracy: 3863/4091 (94%), Negative accuracy: 3866/4050 (95%), f1 score: 0.9494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0.1227, Accuracy: 7742/8141 (95%), Positive accuracy: 3874/4091 (95%), Negative accuracy: 3868/4050 (96%), f1 score: 0.9510 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0.1234, Accuracy: 7744/8141 (95%), Positive accuracy: 3884/4091 (95%), Negative accuracy: 3860/4050 (95%), f1 score: 0.9512 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  <a:highlight>
                <a:srgbClr val="FFFF00"/>
              </a:highlight>
            </a:rPr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0.1215, Accuracy: 7731/8141 (95%), Positive accuracy: 3856/4091 (94%), Negative accuracy: 3875/4050 (96%), f1 score: 0.9497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0.1205, Accuracy: 7731/8141 (95%), Positive accuracy: 3859/4091 (94%), Negative accuracy: 3872/4050 (96%), f1 score: 0.9496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0.1246, Accuracy: 7722/8141 (95%), Positive accuracy: 3863/4091 (94%), Negative accuracy: 3859/4050 (95%), f1 score: 0.9485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0.1270, Accuracy: 7729/8141 (95%), Positive accuracy: 3870/4091 (95%), Negative accuracy: 3859/4050 (95%), f1 score: 0.9494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0.1249, Accuracy: 7736/8141 (95%), Positive accuracy: 3875/4091 (95%), Negative accuracy: 3861/4050 (95%), f1 score: 0.9502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0.1251, Accuracy: 7734/8141 (95%), Positive accuracy: 3870/4091 (95%), Negative accuracy: 3864/4050 (95%), f1 score: 0.9500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0.1228, Accuracy: 7734/8141 (95%), Positive accuracy: 3866/4091 (95%), Negative accuracy: 3868/4050 (96%), f1 score: 0.9500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4896243"/>
        <a:ext cx="2035574" cy="513149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0.1227, Accuracy: 7737/8141 (95%), Positive accuracy: 3868/4091 (95%), Negative accuracy: 3869/4050 (96%), f1 score: 0.9504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0.1213, Accuracy: 7740/8141 (95%), Positive accuracy: 3871/4091 (95%), Negative accuracy: 3869/4050 (96%), f1 score: 0.9507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0.1223, Accuracy: 7738/8141 (95%), Positive accuracy: 3868/4091 (95%), Negative accuracy: 3870/4050 (96%), f1 score: 0.9505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0.1226, Accuracy: 7740/8141 (95%), Positive accuracy: 3875/4091 (95%), Negative accuracy: 3865/4050 (95%), f1 score: 0.9507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0.1222, Accuracy: 7741/8141 (95%), Positive accuracy: 3874/4091 (95%), Negative accuracy: 3867/4050 (95%), f1 score: 0.9509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0.1229, Accuracy: 7740/8141 (95%), Positive accuracy: 3877/4091 (95%), Negative accuracy: 3863/4050 (95%), f1 score: 0.9507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0.1229, Accuracy: 7740/8141 (95%), Positive accuracy: 3875/4091 (95%), Negative accuracy: 3865/4050 (95%), f1 score: 0.9507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0.1229, Accuracy: 7740/8141 (95%), Positive accuracy: 3876/4091 (95%), Negative accuracy: 3864/4050 (95%), f1 score: 0.9507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0.1229, Accuracy: 7741/8141 (95%), Positive accuracy: 3876/4091 (95%), Negative accuracy: 3865/4050 (95%), f1 score: 0.9509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0.1228, Accuracy: 7741/8141 (95%), Positive accuracy: 3875/4091 (95%), Negative accuracy: 3866/4050 (95%), f1 score: 0.9509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0.4183, Accuracy: 8491/10693 (79%), Positive accuracy: 3128/4501 (69%), Negative accuracy: 5363/6192 (87%), f1 score: 0.7933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0.3449, Accuracy: 9098/10693 (85%), Positive accuracy: 3800/4501 (84%), Negative accuracy: 5298/6192 (86%), f1 score: 0.8447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0.3173, Accuracy: 9218/10693 (86%), Positive accuracy: 3724/4501 (83%), Negative accuracy: 5494/6192 (89%), f1 score: 0.8588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0.3141, Accuracy: 9238/10693 (86%), Positive accuracy: 3929/4501 (87%), Negative accuracy: 5309/6192 (86%), f1 score: 0.8575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0.3059, Accuracy: 9242/10693 (86%), Positive accuracy: 3674/4501 (82%), Negative accuracy: 5568/6192 (90%), f1 score: 0.8627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0.3027, Accuracy: 9268/10693 (87%), Positive accuracy: 3808/4501 (85%), Negative accuracy: 5460/6192 (88%), f1 score: 0.8624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0.3030, Accuracy: 9236/10693 (86%), Positive accuracy: 3670/4501 (82%), Negative accuracy: 5566/6192 (90%), f1 score: 0.8621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0.3002, Accuracy: 9276/10693 (87%), Positive accuracy: 3763/4501 (84%), Negative accuracy: 5513/6192 (89%), f1 score: 0.8642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0.3011, Accuracy: 9246/10693 (86%), Positive accuracy: 3706/4501 (82%), Negative accuracy: 5540/6192 (89%), f1 score: 0.8623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0.2997, Accuracy: 9266/10693 (87%), Positive accuracy: 3753/4501 (83%), Negative accuracy: 5513/6192 (89%), f1 score: 0.8633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133784"/>
        <a:ext cx="1540933" cy="53804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0.1223, Accuracy: 7795/8141 (96%), Positive accuracy: 3893/4091 (95%), Negative accuracy: 3902/4050 (96%), f1 score: 0.9575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0.1210, Accuracy: 7746/8141 (95%), Positive accuracy: 3831/4091 (94%), Negative accuracy: 3915/4050 (97%), f1 score: 0.9516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0.1173, Accuracy: 7750/8141 (95%), Positive accuracy: 3812/4091 (93%), Negative accuracy: 3938/4050 (97%), f1 score: 0.9523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0.1067, Accuracy: 7797/8141 (96%), Positive accuracy: 3884/4091 (95%), Negative accuracy: 3913/4050 (97%), f1 score: 0.9578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0.1052, Accuracy: 7816/8141 (96%), Positive accuracy: 3930/4091 (96%), Negative accuracy: 3886/4050 (96%), f1 score: 0.9601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0.1023, Accuracy: 7812/8141 (96%), Positive accuracy: 3883/4091 (95%), Negative accuracy: 3929/4050 (97%), f1 score: 0.9596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0.1024, Accuracy: 7804/8141 (96%), Positive accuracy: 3863/4091 (94%), Negative accuracy: 3941/4050 (97%), f1 score: 0.9587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0.1011, Accuracy: 7824/8141 (96%), Positive accuracy: 3887/4091 (95%), Negative accuracy: 3937/4050 (97%), f1 score: 0.9611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0.1019, Accuracy: 7813/8141 (96%), Positive accuracy: 3873/4091 (95%), Negative accuracy: 3940/4050 (97%), f1 score: 0.9598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0.0978, Accuracy: 7841/8141 (96%), Positive accuracy: 3912/4091 (96%), Negative accuracy: 3929/4050 (97%), f1 score: 0.9632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  <a:highlight>
                <a:srgbClr val="FFFF00"/>
              </a:highlight>
            </a:rPr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0.1009, Accuracy: 7819/8141 (96%), Positive accuracy: 3887/4091 (95%), Negative accuracy: 3932/4050 (97%), f1 score: 0.9605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0.1011, Accuracy: 7814/8141 (96%), Positive accuracy: 3877/4091 (95%), Negative accuracy: 3937/4050 (97%), f1 score: 0.9599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0.1000, Accuracy: 7820/8141 (96%), Positive accuracy: 3883/4091 (95%), Negative accuracy: 3937/4050 (97%), f1 score: 0.9606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0.1002, Accuracy: 7823/8141 (96%), Positive accuracy: 3886/4091 (95%), Negative accuracy: 3937/4050 (97%), f1 score: 0.9610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0.0996, Accuracy: 7829/8141 (96%), Positive accuracy: 3893/4091 (95%), Negative accuracy: 3936/4050 (97%), f1 score: 0.9617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0.1002, Accuracy: 7817/8141 (96%), Positive accuracy: 3880/4091 (95%), Negative accuracy: 3937/4050 (97%), f1 score: 0.9603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0.1002, Accuracy: 7821/8141 (96%), Positive accuracy: 3883/4091 (95%), Negative accuracy: 3938/4050 (97%), f1 score: 0.9608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0.0998, Accuracy: 7824/8141 (96%), Positive accuracy: 3887/4091 (95%), Negative accuracy: 3937/4050 (97%), f1 score: 0.9611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0.0999, Accuracy: 7823/8141 (96%), Positive accuracy: 3886/4091 (95%), Negative accuracy: 3937/4050 (97%), f1 score: 0.9610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0.0999, Accuracy: 7824/8141 (96%), Positive accuracy: 3887/4091 (95%), Negative accuracy: 3937/4050 (97%), f1 score: 0.9611 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0.1694, Accuracy: 7626/8141 (94%), Positive accuracy: 4035/4091 (99%), Negative accuracy: 3591/4050 (89%), f1 score: 0.9393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0.1094, Accuracy: 7756/8141 (95%), Positive accuracy: 3860/4091 (94%), Negative accuracy: 3896/4050 (96%), f1 score: 0.9527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0.1171, Accuracy: 7779/8141 (96%), Positive accuracy: 3803/4091 (93%), Negative accuracy: 3976/4050 (98%), f1 score: 0.9561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0.1223, Accuracy: 7725/8141 (95%), Positive accuracy: 3746/4091 (92%), Negative accuracy: 3979/4050 (98%), f1 score: 0.9498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0.1009, Accuracy: 7812/8141 (96%), Positive accuracy: 3857/4091 (94%), Negative accuracy: 3955/4050 (98%), f1 score: 0.9598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0.0928, Accuracy: 7815/8141 (96%), Positive accuracy: 3909/4091 (96%), Negative accuracy: 3906/4050 (96%), f1 score: 0.9600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0.0922, Accuracy: 7838/8141 (96%), Positive accuracy: 3872/4091 (95%), Negative accuracy: 3966/4050 (98%), f1 score: 0.9630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0.0887, Accuracy: 7857/8141 (97%), Positive accuracy: 3896/4091 (95%), Negative accuracy: 3961/4050 (98%), f1 score: 0.9652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  <a:highlight>
                <a:srgbClr val="FFFF00"/>
              </a:highlight>
            </a:rPr>
            <a:t>Epoch8: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0.0978, Accuracy: 7827/8141 (96%), Positive accuracy: 3844/4091 (94%), Negative accuracy: 3983/4050 (98%), f1 score: 0.9618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0.0920, Accuracy: 7846/8141 (96%), Positive accuracy: 3868/4091 (95%), Negative accuracy: 3978/4050 (98%), f1 score: 0.9640 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0.0903, Accuracy: 7847/8141 (96%), Positive accuracy: 3886/4091 (95%), Negative accuracy: 3961/4050 (98%), f1 score: 0.9640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0.0898, Accuracy: 7842/8141 (96%), Positive accuracy: 3885/4091 (95%), Negative accuracy: 3957/4050 (98%), f1 score: 0.9634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0.0883, Accuracy: 7847/8141 (96%), Positive accuracy: 3894/4091 (95%), Negative accuracy: 3953/4050 (98%), f1 score: 0.9640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0.0908, Accuracy: 7851/8141 (96%), Positive accuracy: 3882/4091 (95%), Negative accuracy: 3969/4050 (98%), f1 score: 0.9645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0.0895, Accuracy: 7850/8141 (96%), Positive accuracy: 3890/4091 (95%), Negative accuracy: 3960/4050 (98%), f1 score: 0.9644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0.0899, Accuracy: 7852/8141 (96%), Positive accuracy: 3885/4091 (95%), Negative accuracy: 3967/4050 (98%), f1 score: 0.9646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0.0892, Accuracy: 7850/8141 (96%), Positive accuracy: 3888/4091 (95%), Negative accuracy: 3962/4050 (98%), f1 score: 0.9644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0.0894, Accuracy: 7851/8141 (96%), Positive accuracy: 3888/4091 (95%), Negative accuracy: 3963/4050 (98%), f1 score: 0.9645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0.0895, Accuracy: 7851/8141 (96%), Positive accuracy: 3888/4091 (95%), Negative accuracy: 3963/4050 (98%), f1 score: 0.9645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0.0895, Accuracy: 7851/8141 (96%), Positive accuracy: 3888/4091 (95%), Negative accuracy: 3963/4050 (98%), f1 score: 0.9645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0.1368, Accuracy: 7708/8141 (95%), Positive accuracy: 4024/4091 (98%), Negative accuracy: 3684/4050 (91%), f1 score: 0.9483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0.1130, Accuracy: 7778/8141 (96%), Positive accuracy: 3841/4091 (94%), Negative accuracy: 3937/4050 (97%), f1 score: 0.9556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0.0980, Accuracy: 7813/8141 (96%), Positive accuracy: 3902/4091 (95%), Negative accuracy: 3911/4050 (97%), f1 score: 0.9597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0.1013, Accuracy: 7812/8141 (96%), Positive accuracy: 3861/4091 (94%), Negative accuracy: 3951/4050 (98%), f1 score: 0.9598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0.1032, Accuracy: 7801/8141 (96%), Positive accuracy: 3841/4091 (94%), Negative accuracy: 3960/4050 (98%), f1 score: 0.9585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0.0953, Accuracy: 7833/8141 (96%), Positive accuracy: 3927/4091 (96%), Negative accuracy: 3906/4050 (96%), f1 score: 0.9622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0.0976, Accuracy: 7824/8141 (96%), Positive accuracy: 3873/4091 (95%), Negative accuracy: 3951/4050 (98%), f1 score: 0.9612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0.0986, Accuracy: 7810/8141 (96%), Positive accuracy: 3854/4091 (94%), Negative accuracy: 3956/4050 (98%), f1 score: 0.9596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0.0940, Accuracy: 7843/8141 (96%), Positive accuracy: 3884/4091 (95%), Negative accuracy: 3959/4050 (98%), f1 score: 0.9635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0.0939, Accuracy: 7826/8141 (96%), Positive accuracy: 3879/4091 (95%), Negative accuracy: 3947/4050 (97%), f1 score: 0.9614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0.0917, Accuracy: 7838/8141 (96%), Positive accuracy: 3896/4091 (95%), Negative accuracy: 3942/4050 (97%), f1 score: 0.9628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0.0943, Accuracy: 7831/8141 (96%), Positive accuracy: 3880/4091 (95%), Negative accuracy: 3951/4050 (98%), f1 score: 0.9620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0.0912, Accuracy: 7836/8141 (96%), Positive accuracy: 3897/4091 (95%), Negative accuracy: 3939/4050 (97%), f1 score: 0.9626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0.0947, Accuracy: 7830/8141 (96%), Positive accuracy: 3878/4091 (95%), Negative accuracy: 3952/4050 (98%), f1 score: 0.9619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0.0937, Accuracy: 7830/8141 (96%), Positive accuracy: 3882/4091 (95%), Negative accuracy: 3948/4050 (97%), f1 score: 0.9619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0.0934, Accuracy: 7832/8141 (96%), Positive accuracy: 3882/4091 (95%), Negative accuracy: 3950/4050 (98%), f1 score: 0.9622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0.0929, Accuracy: 7835/8141 (96%), Positive accuracy: 3886/4091 (95%), Negative accuracy: 3949/4050 (98%), f1 score: 0.9625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0.0931, Accuracy: 7833/8141 (96%), Positive accuracy: 3884/4091 (95%), Negative accuracy: 3949/4050 (98%), f1 score: 0.9623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0.0929, Accuracy: 7834/8141 (96%), Positive accuracy: 3885/4091 (95%), Negative accuracy: 3949/4050 (98%), f1 score: 0.9624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0.0929, Accuracy: 7835/8141 (96%), Positive accuracy: 3886/4091 (95%), Negative accuracy: 3949/4050 (98%), f1 score: 0.9625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0.1114, Accuracy: 7779/8141 (96%), Positive accuracy: 3851/4091 (94%), Negative accuracy: 3928/4050 (97%), f1 score: 0.9557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0.1618, Accuracy: 7553/8141 (93%), Positive accuracy: 3953/4091 (97%), Negative accuracy: 3600/4050 (89%), f1 score: 0.9293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0.0988, Accuracy: 7824/8141 (96%), Positive accuracy: 3881/4091 (95%), Negative accuracy: 3943/4050 (97%), f1 score: 0.9612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0.0946, Accuracy: 7854/8141 (96%), Positive accuracy: 3893/4091 (95%), Negative accuracy: 3961/4050 (98%), f1 score: 0.9649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0.0995, Accuracy: 7822/8141 (96%), Positive accuracy: 3843/4091 (94%), Negative accuracy: 3979/4050 (98%), f1 score: 0.9612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0.0875, Accuracy: 7854/8141 (96%), Positive accuracy: 3885/4091 (95%), Negative accuracy: 3969/4050 (98%), f1 score: 0.9649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0.0974, Accuracy: 7836/8141 (96%), Positive accuracy: 3852/4091 (94%), Negative accuracy: 3984/4050 (98%), f1 score: 0.9629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0.0876, Accuracy: 7863/8141 (97%), Positive accuracy: 3893/4091 (95%), Negative accuracy: 3970/4050 (98%), f1 score: 0.9660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0.0898, Accuracy: 7853/8141 (96%), Positive accuracy: 3888/4091 (95%), Negative accuracy: 3965/4050 (98%), f1 score: 0.9648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0.0895, Accuracy: 7863/8141 (97%), Positive accuracy: 3888/4091 (95%), Negative accuracy: 3975/4050 (98%), f1 score: 0.9660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0.0875, Accuracy: 7868/8141 (97%), Positive accuracy: 3894/4091 (95%), Negative accuracy: 3974/4050 (98%), f1 score: 0.9666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0.0874, Accuracy: 7866/8141 (97%), Positive accuracy: 3895/4091 (95%), Negative accuracy: 3971/4050 (98%), f1 score: 0.9664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0.0876, Accuracy: 7866/8141 (97%), Positive accuracy: 3893/4091 (95%), Negative accuracy: 3973/4050 (98%), f1 score: 0.9664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0.0861, Accuracy: 7866/8141 (97%), Positive accuracy: 3897/4091 (95%), Negative accuracy: 3969/4050 (98%), f1 score: 0.9663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0.0862, Accuracy: 7867/8141 (97%), Positive accuracy: 3898/4091 (95%), Negative accuracy: 3969/4050 (98%), f1 score: 0.9665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0.0861, Accuracy: 7867/8141 (97%), Positive accuracy: 3898/4091 (95%), Negative accuracy: 3969/4050 (98%), f1 score: 0.9665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0.0858, Accuracy: 7869/8141 (97%), Positive accuracy: 3901/4091 (95%), Negative accuracy: 3968/4050 (98%), f1 score: 0.9667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Epoch17:</a:t>
          </a:r>
          <a:r>
            <a:rPr lang="en-US" sz="1400" kern="1200" dirty="0"/>
            <a:t>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0.0859, Accuracy: 7866/8141 (97%), Positive accuracy: 3898/4091 (95%), Negative accuracy: 3968/4050 (98%), f1 score: 0.9663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0.0860, Accuracy: 7866/8141 (97%), Positive accuracy: 3897/4091 (95%), Negative accuracy: 3969/4050 (98%), f1 score: 0.9663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0.0861, Accuracy: 7866/8141 (97%), Positive accuracy: 3897/4091 (95%), Negative accuracy: 3969/4050 (98%), f1 score: 0.9663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0.1284, Accuracy: 7735/8141 (95%), Positive accuracy: 3786/4091 (93%), Negative accuracy: 3949/4050 (98%), f1 score: 0.9506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0.1169, Accuracy: 7752/8141 (95%), Positive accuracy: 3807/4091 (93%), Negative accuracy: 3945/4050 (97%), f1 score: 0.9526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0.1038, Accuracy: 7793/8141 (96%), Positive accuracy: 3882/4091 (95%), Negative accuracy: 3911/4050 (97%), f1 score: 0.9573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0.1053, Accuracy: 7774/8141 (95%), Positive accuracy: 3860/4091 (94%), Negative accuracy: 3914/4050 (97%), f1 score: 0.9550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0.1027, Accuracy: 7791/8141 (96%), Positive accuracy: 3885/4091 (95%), Negative accuracy: 3906/4050 (96%), f1 score: 0.9570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0.1150, Accuracy: 7765/8141 (95%), Positive accuracy: 3806/4091 (93%), Negative accuracy: 3959/4050 (98%), f1 score: 0.9542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0.1040, Accuracy: 7790/8141 (96%), Positive accuracy: 3849/4091 (94%), Negative accuracy: 3941/4050 (97%), f1 score: 0.9571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0.1028, Accuracy: 7796/8141 (96%), Positive accuracy: 3850/4091 (94%), Negative accuracy: 3946/4050 (97%), f1 score: 0.9578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0.0999, Accuracy: 7807/8141 (96%), Positive accuracy: 3882/4091 (95%), Negative accuracy: 3925/4050 (97%), f1 score: 0.9590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0.1025, Accuracy: 7792/8141 (96%), Positive accuracy: 3859/4091 (94%), Negative accuracy: 3933/4050 (97%), f1 score: 0.9573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0.0986, Accuracy: 7809/8141 (96%), Positive accuracy: 3884/4091 (95%), Negative accuracy: 3925/4050 (97%), f1 score: 0.9593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0.0995, Accuracy: 7804/8141 (96%), Positive accuracy: 3875/4091 (95%), Negative accuracy: 3929/4050 (97%), f1 score: 0.9587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0.1000, Accuracy: 7805/8141 (96%), Positive accuracy: 3870/4091 (95%), Negative accuracy: 3935/4050 (97%), f1 score: 0.9588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0.1003, Accuracy: 7802/8141 (96%), Positive accuracy: 3870/4091 (95%), Negative accuracy: 3932/4050 (97%), f1 score: 0.9585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0.1007, Accuracy: 7800/8141 (96%), Positive accuracy: 3866/4091 (95%), Negative accuracy: 3934/4050 (97%), f1 score: 0.9582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0.1005, Accuracy: 7801/8141 (96%), Positive accuracy: 3869/4091 (95%), Negative accuracy: 3932/4050 (97%), f1 score: 0.9583 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0.1001, Accuracy: 7807/8141 (96%), Positive accuracy: 3869/4091 (95%), Negative accuracy: 3938/4050 (97%), f1 score: 0.9591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0.1004, Accuracy: 7806/8141 (96%), Positive accuracy: 3868/4091 (95%), Negative accuracy: 3938/4050 (97%), f1 score: 0.9590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0.1004, Accuracy: 7805/8141 (96%), Positive accuracy: 3867/4091 (95%), Negative accuracy: 3938/4050 (97%), f1 score: 0.9588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0.1002, Accuracy: 7803/8141 (96%), Positive accuracy: 3867/4091 (95%), Negative accuracy: 3936/4050 (97%), f1 score: 0.9586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86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0.3727, Accuracy: 8965/10693 (84%), Positive accuracy: 3514/4501 (78%), Negative accuracy: 5451/6192 (88%) </a:t>
          </a:r>
          <a:br>
            <a:rPr lang="en-US" sz="1100" kern="1200" dirty="0"/>
          </a:br>
          <a:endParaRPr lang="en-US" sz="1100" kern="1200" dirty="0"/>
        </a:p>
      </dsp:txBody>
      <dsp:txXfrm>
        <a:off x="2035574" y="868"/>
        <a:ext cx="8142297" cy="557655"/>
      </dsp:txXfrm>
    </dsp:sp>
    <dsp:sp modelId="{E2A190C0-1F45-4B45-9F21-F5B141B37367}">
      <dsp:nvSpPr>
        <dsp:cNvPr id="0" name=""/>
        <dsp:cNvSpPr/>
      </dsp:nvSpPr>
      <dsp:spPr>
        <a:xfrm>
          <a:off x="0" y="86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68"/>
        <a:ext cx="2035574" cy="557655"/>
      </dsp:txXfrm>
    </dsp:sp>
    <dsp:sp modelId="{42F8F435-1A05-674D-B28B-51BAFA688781}">
      <dsp:nvSpPr>
        <dsp:cNvPr id="0" name=""/>
        <dsp:cNvSpPr/>
      </dsp:nvSpPr>
      <dsp:spPr>
        <a:xfrm>
          <a:off x="2035574" y="59198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0.3754, Accuracy: 8914/10693 (83%), Positive accuracy: 3311/4501 (74%), Negative accuracy: 5603/6192 (90%)</a:t>
          </a:r>
        </a:p>
      </dsp:txBody>
      <dsp:txXfrm>
        <a:off x="2035574" y="591983"/>
        <a:ext cx="8142297" cy="557655"/>
      </dsp:txXfrm>
    </dsp:sp>
    <dsp:sp modelId="{F39A3EDE-0A6E-5F46-A8A4-B6FB4F603009}">
      <dsp:nvSpPr>
        <dsp:cNvPr id="0" name=""/>
        <dsp:cNvSpPr/>
      </dsp:nvSpPr>
      <dsp:spPr>
        <a:xfrm>
          <a:off x="0" y="59198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91983"/>
        <a:ext cx="2035574" cy="557655"/>
      </dsp:txXfrm>
    </dsp:sp>
    <dsp:sp modelId="{48C62933-F5AF-D347-8459-6E75B5906B46}">
      <dsp:nvSpPr>
        <dsp:cNvPr id="0" name=""/>
        <dsp:cNvSpPr/>
      </dsp:nvSpPr>
      <dsp:spPr>
        <a:xfrm>
          <a:off x="2035574" y="118309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0.3663, Accuracy: 8978/10693 (84%), Positive accuracy: 3336/4501 (74%), Negative accuracy: 5642/6192 (91%)</a:t>
          </a:r>
        </a:p>
      </dsp:txBody>
      <dsp:txXfrm>
        <a:off x="2035574" y="1183098"/>
        <a:ext cx="8142297" cy="557655"/>
      </dsp:txXfrm>
    </dsp:sp>
    <dsp:sp modelId="{6B2758B4-20D5-6A43-AE9E-7275C965B6AE}">
      <dsp:nvSpPr>
        <dsp:cNvPr id="0" name=""/>
        <dsp:cNvSpPr/>
      </dsp:nvSpPr>
      <dsp:spPr>
        <a:xfrm>
          <a:off x="0" y="118309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83098"/>
        <a:ext cx="2035574" cy="557655"/>
      </dsp:txXfrm>
    </dsp:sp>
    <dsp:sp modelId="{722BAE21-4279-CA49-9DD9-E42B80E309CA}">
      <dsp:nvSpPr>
        <dsp:cNvPr id="0" name=""/>
        <dsp:cNvSpPr/>
      </dsp:nvSpPr>
      <dsp:spPr>
        <a:xfrm>
          <a:off x="2035574" y="177421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0.3487, Accuracy: 9057/10693 (85%), Positive accuracy: 3596/4501 (80%), Negative accuracy: 5461/6192 (88%)</a:t>
          </a:r>
        </a:p>
      </dsp:txBody>
      <dsp:txXfrm>
        <a:off x="2035574" y="1774213"/>
        <a:ext cx="8142297" cy="557655"/>
      </dsp:txXfrm>
    </dsp:sp>
    <dsp:sp modelId="{2FE807BA-3442-0B40-8402-BC1BDA9D2D40}">
      <dsp:nvSpPr>
        <dsp:cNvPr id="0" name=""/>
        <dsp:cNvSpPr/>
      </dsp:nvSpPr>
      <dsp:spPr>
        <a:xfrm>
          <a:off x="0" y="177421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74213"/>
        <a:ext cx="2035574" cy="557655"/>
      </dsp:txXfrm>
    </dsp:sp>
    <dsp:sp modelId="{E3EAC2F3-3853-7F4B-B35A-8F111DD1D174}">
      <dsp:nvSpPr>
        <dsp:cNvPr id="0" name=""/>
        <dsp:cNvSpPr/>
      </dsp:nvSpPr>
      <dsp:spPr>
        <a:xfrm>
          <a:off x="2035574" y="236532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0.3618, Accuracy: 8991/10693 (84%), Positive accuracy: 3348/4501 (74%), Negative accuracy: 5643/6192 (91%)</a:t>
          </a:r>
        </a:p>
      </dsp:txBody>
      <dsp:txXfrm>
        <a:off x="2035574" y="2365328"/>
        <a:ext cx="8142297" cy="557655"/>
      </dsp:txXfrm>
    </dsp:sp>
    <dsp:sp modelId="{446EFEEE-4319-ED42-860A-357C3E19944E}">
      <dsp:nvSpPr>
        <dsp:cNvPr id="0" name=""/>
        <dsp:cNvSpPr/>
      </dsp:nvSpPr>
      <dsp:spPr>
        <a:xfrm>
          <a:off x="0" y="236532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365328"/>
        <a:ext cx="2035574" cy="557655"/>
      </dsp:txXfrm>
    </dsp:sp>
    <dsp:sp modelId="{170E7956-4D9B-DF47-AC56-F42B13833239}">
      <dsp:nvSpPr>
        <dsp:cNvPr id="0" name=""/>
        <dsp:cNvSpPr/>
      </dsp:nvSpPr>
      <dsp:spPr>
        <a:xfrm>
          <a:off x="2035574" y="295644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0.3611, Accuracy: 8930/10693 (84%), Positive accuracy: 3612/4501 (80%), Negative accuracy: 5318/6192 (86%)</a:t>
          </a:r>
        </a:p>
      </dsp:txBody>
      <dsp:txXfrm>
        <a:off x="2035574" y="2956443"/>
        <a:ext cx="8142297" cy="557655"/>
      </dsp:txXfrm>
    </dsp:sp>
    <dsp:sp modelId="{456C60A2-F334-914C-8AB7-1D4D350E9625}">
      <dsp:nvSpPr>
        <dsp:cNvPr id="0" name=""/>
        <dsp:cNvSpPr/>
      </dsp:nvSpPr>
      <dsp:spPr>
        <a:xfrm>
          <a:off x="0" y="295644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956443"/>
        <a:ext cx="2035574" cy="557655"/>
      </dsp:txXfrm>
    </dsp:sp>
    <dsp:sp modelId="{C6463715-AE12-DA40-B84D-C33C09913314}">
      <dsp:nvSpPr>
        <dsp:cNvPr id="0" name=""/>
        <dsp:cNvSpPr/>
      </dsp:nvSpPr>
      <dsp:spPr>
        <a:xfrm>
          <a:off x="2035574" y="354755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0.3520, Accuracy: 9014/10693 (84%), Positive accuracy: 3508/4501 (78%), Negative accuracy: 5506/6192 (89%)</a:t>
          </a:r>
        </a:p>
      </dsp:txBody>
      <dsp:txXfrm>
        <a:off x="2035574" y="3547558"/>
        <a:ext cx="8142297" cy="557655"/>
      </dsp:txXfrm>
    </dsp:sp>
    <dsp:sp modelId="{8E71F91A-C379-0E41-93F2-43DC04B13A82}">
      <dsp:nvSpPr>
        <dsp:cNvPr id="0" name=""/>
        <dsp:cNvSpPr/>
      </dsp:nvSpPr>
      <dsp:spPr>
        <a:xfrm>
          <a:off x="0" y="354755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547558"/>
        <a:ext cx="2035574" cy="557655"/>
      </dsp:txXfrm>
    </dsp:sp>
    <dsp:sp modelId="{134A5D19-EA69-5A4A-AA76-B70E68C8C6B4}">
      <dsp:nvSpPr>
        <dsp:cNvPr id="0" name=""/>
        <dsp:cNvSpPr/>
      </dsp:nvSpPr>
      <dsp:spPr>
        <a:xfrm>
          <a:off x="2035574" y="413867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0.3353, Accuracy: 9149/10693 (86%), Positive accuracy: 3609/4501 (80%), Negative accuracy: 5540/6192 (89%)</a:t>
          </a:r>
        </a:p>
      </dsp:txBody>
      <dsp:txXfrm>
        <a:off x="2035574" y="4138673"/>
        <a:ext cx="8142297" cy="557655"/>
      </dsp:txXfrm>
    </dsp:sp>
    <dsp:sp modelId="{B0EBE856-C67C-1C4C-BEC4-5C44D2D8B8A0}">
      <dsp:nvSpPr>
        <dsp:cNvPr id="0" name=""/>
        <dsp:cNvSpPr/>
      </dsp:nvSpPr>
      <dsp:spPr>
        <a:xfrm>
          <a:off x="0" y="413867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4138673"/>
        <a:ext cx="2035574" cy="557655"/>
      </dsp:txXfrm>
    </dsp:sp>
    <dsp:sp modelId="{FC935797-0B2A-944D-8EED-50C8DBC8CD75}">
      <dsp:nvSpPr>
        <dsp:cNvPr id="0" name=""/>
        <dsp:cNvSpPr/>
      </dsp:nvSpPr>
      <dsp:spPr>
        <a:xfrm>
          <a:off x="2035574" y="472978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0.3465, Accuracy: 9074/10693 (85%), Positive accuracy: 3446/4501 (77%), Negative accuracy: 5628/6192 (91%)</a:t>
          </a:r>
        </a:p>
      </dsp:txBody>
      <dsp:txXfrm>
        <a:off x="2035574" y="4729788"/>
        <a:ext cx="8142297" cy="557655"/>
      </dsp:txXfrm>
    </dsp:sp>
    <dsp:sp modelId="{A6FEEBC2-45E7-4C41-B521-88693AF9B1BC}">
      <dsp:nvSpPr>
        <dsp:cNvPr id="0" name=""/>
        <dsp:cNvSpPr/>
      </dsp:nvSpPr>
      <dsp:spPr>
        <a:xfrm>
          <a:off x="0" y="472978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729788"/>
        <a:ext cx="2035574" cy="557655"/>
      </dsp:txXfrm>
    </dsp:sp>
    <dsp:sp modelId="{B2039A61-2C30-0F42-89F5-35C43CDEF990}">
      <dsp:nvSpPr>
        <dsp:cNvPr id="0" name=""/>
        <dsp:cNvSpPr/>
      </dsp:nvSpPr>
      <dsp:spPr>
        <a:xfrm>
          <a:off x="2035574" y="532090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0.3379, Accuracy: 9133/10693 (85%), Positive accuracy: 3577/4501 (79%), Negative accuracy: 5556/6192 (90%)</a:t>
          </a:r>
        </a:p>
      </dsp:txBody>
      <dsp:txXfrm>
        <a:off x="2035574" y="5320903"/>
        <a:ext cx="8142297" cy="557655"/>
      </dsp:txXfrm>
    </dsp:sp>
    <dsp:sp modelId="{ADCB16AD-CCDF-D345-B03A-BA2046B4F503}">
      <dsp:nvSpPr>
        <dsp:cNvPr id="0" name=""/>
        <dsp:cNvSpPr/>
      </dsp:nvSpPr>
      <dsp:spPr>
        <a:xfrm>
          <a:off x="0" y="532090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320903"/>
        <a:ext cx="2035574" cy="557655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0.2588, Accuracy: 7458/8141 (92%), Positive accuracy: 3425/4091 (84%), Negative accuracy: 4033/4050 (100%), f1 score: 0.9216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0.1198, Accuracy: 7749/8141 (95%), Positive accuracy: 3828/4091 (94%), Negative accuracy: 3921/4050 (97%), f1 score: 0.9520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0.1174, Accuracy: 7758/8141 (95%), Positive accuracy: 3820/4091 (93%), Negative accuracy: 3938/4050 (97%), f1 score: 0.9532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0.1331, Accuracy: 7732/8141 (95%), Positive accuracy: 3750/4091 (92%), Negative accuracy: 3982/4050 (98%), f1 score: 0.9507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0.0981, Accuracy: 7808/8141 (96%), Positive accuracy: 3892/4091 (95%), Negative accuracy: 3916/4050 (97%), f1 score: 0.9591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0.0995, Accuracy: 7800/8141 (96%), Positive accuracy: 3896/4091 (95%), Negative accuracy: 3904/4050 (96%), f1 score: 0.9581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0.0952, Accuracy: 7807/8141 (96%), Positive accuracy: 3927/4091 (96%), Negative accuracy: 3880/4050 (96%), f1 score: 0.9590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0.1001, Accuracy: 7798/8141 (96%), Positive accuracy: 3849/4091 (94%), Negative accuracy: 3949/4050 (98%), f1 score: 0.9581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0.1025, Accuracy: 7803/8141 (96%), Positive accuracy: 3845/4091 (94%), Negative accuracy: 3958/4050 (98%), f1 score: 0.9587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0.0951, Accuracy: 7821/8141 (96%), Positive accuracy: 3890/4091 (95%), Negative accuracy: 3931/4050 (97%), f1 score: 0.9607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0.0985, Accuracy: 7800/8141 (96%), Positive accuracy: 3861/4091 (94%), Negative accuracy: 3939/4050 (97%), f1 score: 0.9582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0.0960, Accuracy: 7826/8141 (96%), Positive accuracy: 3882/4091 (95%), Negative accuracy: 3944/4050 (97%), f1 score: 0.9614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Epoch12</a:t>
          </a:r>
          <a:r>
            <a:rPr lang="en-US" sz="1400" kern="1200" dirty="0"/>
            <a:t>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0.0976, Accuracy: 7809/8141 (96%), Positive accuracy: 3875/4091 (95%), Negative accuracy: 3934/4050 (97%), f1 score: 0.9593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0.0990, Accuracy: 7809/8141 (96%), Positive accuracy: 3859/4091 (94%), Negative accuracy: 3950/4050 (98%), f1 score: 0.9594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0.0969, Accuracy: 7806/8141 (96%), Positive accuracy: 3869/4091 (95%), Negative accuracy: 3937/4050 (97%), f1 score: 0.9590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0.0976, Accuracy: 7811/8141 (96%), Positive accuracy: 3866/4091 (95%), Negative accuracy: 3945/4050 (97%), f1 score: 0.9596 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0.0976, Accuracy: 7813/8141 (96%), Positive accuracy: 3866/4091 (95%), Negative accuracy: 3947/4050 (97%), f1 score: 0.9599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0.0977, Accuracy: 7806/8141 (96%), Positive accuracy: 3863/4091 (94%), Negative accuracy: 3943/4050 (97%), f1 score: 0.9590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0.0977, Accuracy: 7806/8141 (96%), Positive accuracy: 3863/4091 (94%), Negative accuracy: 3943/4050 (97%), f1 score: 0.9590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0.0978, Accuracy: 7809/8141 (96%), Positive accuracy: 3863/4091 (94%), Negative accuracy: 3946/4050 (97%), f1 score: 0.9594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0.1451, Accuracy: 7661/8141 (94%), Positive accuracy: 3705/4091 (91%), Negative accuracy: 3956/4050 (98%), f1 score: 0.9421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0.1111, Accuracy: 7746/8141 (95%), Positive accuracy: 3848/4091 (94%), Negative accuracy: 3898/4050 (96%), f1 score: 0.9515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0.1212, Accuracy: 7751/8141 (95%), Positive accuracy: 3799/4091 (93%), Negative accuracy: 3952/4050 (98%), f1 score: 0.9525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0.1018, Accuracy: 7773/8141 (95%), Positive accuracy: 3900/4091 (95%), Negative accuracy: 3873/4050 (96%), f1 score: 0.9548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0.1094, Accuracy: 7770/8141 (95%), Positive accuracy: 3793/4091 (93%), Negative accuracy: 3977/4050 (98%), f1 score: 0.9550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0.0953, Accuracy: 7814/8141 (96%), Positive accuracy: 3883/4091 (95%), Negative accuracy: 3931/4050 (97%), f1 score: 0.9599 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0.0965, Accuracy: 7804/8141 (96%), Positive accuracy: 3873/4091 (95%), Negative accuracy: 3931/4050 (97%), f1 score: 0.9587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0.0966, Accuracy: 7821/8141 (96%), Positive accuracy: 3865/4091 (94%), Negative accuracy: 3956/4050 (98%), f1 score: 0.9609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0.0951, Accuracy: 7818/8141 (96%), Positive accuracy: 3876/4091 (95%), Negative accuracy: 3942/4050 (97%), f1 score: 0.9604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0.0932, Accuracy: 7822/8141 (96%), Positive accuracy: 3886/4091 (95%), Negative accuracy: 3936/4050 (97%), f1 score: 0.9609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0.0942, Accuracy: 7824/8141 (96%), Positive accuracy: 3881/4091 (95%), Negative accuracy: 3943/4050 (97%), f1 score: 0.9612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0.0943, Accuracy: 7823/8141 (96%), Positive accuracy: 3877/4091 (95%), Negative accuracy: 3946/4050 (97%), f1 score: 0.9611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0.0948, Accuracy: 7824/8141 (96%), Positive accuracy: 3875/4091 (95%), Negative accuracy: 3949/4050 (98%), f1 score: 0.9612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0.0941, Accuracy: 7825/8141 (96%), Positive accuracy: 3876/4091 (95%), Negative accuracy: 3949/4050 (98%), f1 score: 0.9613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0.0941, Accuracy: 7825/8141 (96%), Positive accuracy: 3877/4091 (95%), Negative accuracy: 3948/4050 (97%), f1 score: 0.9613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0.0935, Accuracy: 7825/8141 (96%), Positive accuracy: 3881/4091 (95%), Negative accuracy: 3944/4050 (97%), f1 score: 0.9613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0.0943, Accuracy: 7827/8141 (96%), Positive accuracy: 3875/4091 (95%), Negative accuracy: 3952/4050 (98%), f1 score: 0.9616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0.0942, Accuracy: 7827/8141 (96%), Positive accuracy: 3875/4091 (95%), Negative accuracy: 3952/4050 (98%), f1 score: 0.9616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0.0939, Accuracy: 7824/8141 (96%), Positive accuracy: 3876/4091 (95%), Negative accuracy: 3948/4050 (97%), f1 score: 0.9612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0.0943, Accuracy: 7825/8141 (96%), Positive accuracy: 3873/4091 (95%), Negative accuracy: 3952/4050 (98%), f1 score: 0.9613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0.1350, Accuracy: 7712/8141 (95%), Positive accuracy: 3782/4091 (92%), Negative accuracy: 3930/4050 (97%), f1 score: 0.9477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0.1161, Accuracy: 7797/8141 (96%), Positive accuracy: 3979/4091 (97%), Negative accuracy: 3818/4050 (94%), f1 score: 0.9580 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0.1037, Accuracy: 7798/8141 (96%), Positive accuracy: 3900/4091 (95%), Negative accuracy: 3898/4050 (96%), f1 score: 0.9579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0.0946, Accuracy: 7854/8141 (96%), Positive accuracy: 3893/4091 (95%), Negative accuracy: 3961/4050 (98%), f1 score: 0.9649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0.1143, Accuracy: 7768/8141 (95%), Positive accuracy: 3819/4091 (93%), Negative accuracy: 3949/4050 (98%), f1 score: 0.9545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0.0979, Accuracy: 7810/8141 (96%), Positive accuracy: 3871/4091 (95%), Negative accuracy: 3939/4050 (97%), f1 score: 0.9595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0.1144, Accuracy: 7766/8141 (95%), Positive accuracy: 3795/4091 (93%), Negative accuracy: 3971/4050 (98%), f1 score: 0.9545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0.0971, Accuracy: 7808/8141 (96%), Positive accuracy: 3872/4091 (95%), Negative accuracy: 3936/4050 (97%), f1 score: 0.9592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0.1029, Accuracy: 7792/8141 (96%), Positive accuracy: 3846/4091 (94%), Negative accuracy: 3946/4050 (97%), f1 score: 0.9573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0.1021, Accuracy: 7802/8141 (96%), Positive accuracy: 3842/4091 (94%), Negative accuracy: 3960/4050 (98%), f1 score: 0.9586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0.1004, Accuracy: 7813/8141 (96%), Positive accuracy: 3856/4091 (94%), Negative accuracy: 3957/4050 (98%), f1 score: 0.9599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Epoch11:</a:t>
          </a:r>
          <a:r>
            <a:rPr lang="en-US" sz="1400" kern="1200" dirty="0"/>
            <a:t>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0.1016, Accuracy: 7800/8141 (96%), Positive accuracy: 3845/4091 (94%), Negative accuracy: 3955/4050 (98%), f1 score: 0.9584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0.1001, Accuracy: 7807/8141 (96%), Positive accuracy: 3852/4091 (94%), Negative accuracy: 3955/4050 (98%), f1 score: 0.9592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0.0994, Accuracy: 7804/8141 (96%), Positive accuracy: 3852/4091 (94%), Negative accuracy: 3952/4050 (98%), f1 score: 0.9588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0.1001, Accuracy: 7800/8141 (96%), Positive accuracy: 3849/4091 (94%), Negative accuracy: 3951/4050 (98%), f1 score: 0.9583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0.0994, Accuracy: 7801/8141 (96%), Positive accuracy: 3851/4091 (94%), Negative accuracy: 3950/4050 (98%), f1 score: 0.9584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0.0994, Accuracy: 7803/8141 (96%), Positive accuracy: 3854/4091 (94%), Negative accuracy: 3949/4050 (98%), f1 score: 0.9587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0.1001, Accuracy: 7802/8141 (96%), Positive accuracy: 3851/4091 (94%), Negative accuracy: 3951/4050 (98%), f1 score: 0.9586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0.0998, Accuracy: 7802/8141 (96%), Positive accuracy: 3852/4091 (94%), Negative accuracy: 3950/4050 (98%), f1 score: 0.9586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0.0999, Accuracy: 7800/8141 (96%), Positive accuracy: 3852/4091 (94%), Negative accuracy: 3948/4050 (97%), f1 score: 0.9583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0.2261, Accuracy: 7444/8141 (91%), Positive accuracy: 3865/4091 (94%), Negative accuracy: 3579/4050 (88%), f1 score: 0.9153, Train loss: 0.3954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0.1733, Accuracy: 7626/8141 (94%), Positive accuracy: 3896/4091 (95%), Negative accuracy: 3730/4050 (92%), f1 score: 0.9370, Train loss: 0.2225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0.1474, Accuracy: 7703/8141 (95%), Positive accuracy: 3904/4091 (95%), Negative accuracy: 3799/4050 (94%), f1 score: 0.9463, Train loss: 0.1790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0.1351, Accuracy: 7707/8141 (95%), Positive accuracy: 3839/4091 (94%), Negative accuracy: 3868/4050 (96%), f1 score: 0.9467, Train loss: 0.1633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0.1333, Accuracy: 7705/8141 (95%), Positive accuracy: 3837/4091 (94%), Negative accuracy: 3868/4050 (96%), f1 score: 0.9465, Train loss: 0.1582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0.1310, Accuracy: 7714/8141 (95%), Positive accuracy: 3833/4091 (94%), Negative accuracy: 3881/4050 (96%), f1 score: 0.9476, Train loss: 0.1558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0.1272, Accuracy: 7736/8141 (95%), Positive accuracy: 3859/4091 (94%), Negative accuracy: 3877/4050 (96%), f1 score: 0.9503, Train loss: 0.1548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0.1277, Accuracy: 7721/8141 (95%), Positive accuracy: 3838/4091 (94%), Negative accuracy: 3883/4050 (96%), f1 score: 0.9485, Train loss: 0.1518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0.1276, Accuracy: 7720/8141 (95%), Positive accuracy: 3848/4091 (94%), Negative accuracy: 3872/4050 (96%), f1 score: 0.9483, Train loss: 0.1520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0.1274, Accuracy: 7721/8141 (95%), Positive accuracy: 3848/4091 (94%), Negative accuracy: 3873/4050 (96%), f1 score: 0.9484, Train loss: 0.1506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133784"/>
        <a:ext cx="1540933" cy="538044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0.1268, Accuracy: 7720/8141 (95%), Positive accuracy: 3841/4091 (94%), Negative accuracy: 3879/4050 (96%), f1 score: 0.9483, Train loss: 0.1519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</a:t>
          </a:r>
          <a:r>
            <a:rPr lang="en-US" altLang="zh-CN" sz="1400" kern="1200" dirty="0"/>
            <a:t>1</a:t>
          </a:r>
          <a:r>
            <a:rPr lang="en-US" sz="1400" kern="1200" dirty="0"/>
            <a:t>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0.1267, Accuracy: 7722/8141 (95%), Positive accuracy: 3840/4091 (94%), Negative accuracy: 3882/4050 (96%), f1 score: 0.9486, Train loss: 0.1526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0.1265, Accuracy: 7721/8141 (95%), Positive accuracy: 3844/4091 (94%), Negative accuracy: 3877/4050 (96%), f1 score: 0.9484, Train loss: 0.1507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0.1264, Accuracy: 7720/8141 (95%), Positive accuracy: 3848/4091 (94%), Negative accuracy: 3872/4050 (96%), f1 score: 0.9483, Train loss: 0.1520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0.1264, Accuracy: 7723/8141 (95%), Positive accuracy: 3851/4091 (94%), Negative accuracy: 3872/4050 (96%), f1 score: 0.9487, Train loss: 0.1499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0.1264, Accuracy: 7721/8141 (95%), Positive accuracy: 3845/4091 (94%), Negative accuracy: 3876/4050 (96%), f1 score: 0.9484, Train loss: 0.1513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0.1263, Accuracy: 7721/8141 (95%), Positive accuracy: 3847/4091 (94%), Negative accuracy: 3874/4050 (96%), f1 score: 0.9484, Train loss: 0.1508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0.1263, Accuracy: 7721/8141 (95%), Positive accuracy: 3849/4091 (94%), Negative accuracy: 3872/4050 (96%), f1 score: 0.9484, Train loss: 0.1523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0.1263, Accuracy: 7721/8141 (95%), Positive accuracy: 3846/4091 (94%), Negative accuracy: 3875/4050 (96%), f1 score: 0.9484, Train loss: 0.1523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9: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0.1263, Accuracy: 7720/8141 (95%), Positive accuracy: 3845/4091 (94%), Negative accuracy: 3875/4050 (96%), f1 score: 0.9483, Train loss: 0.1508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2</a:t>
          </a:r>
          <a:r>
            <a:rPr lang="en-US" sz="1400" kern="1200" dirty="0"/>
            <a:t>0: </a:t>
          </a:r>
        </a:p>
      </dsp:txBody>
      <dsp:txXfrm>
        <a:off x="0" y="5133784"/>
        <a:ext cx="1540933" cy="538044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0.2708, Accuracy: 7211/8141 (89%), Positive accuracy: 3730/4091 (91%), Negative accuracy: 3481/4050 (86%), f1 score: 0.8864, Train loss: 0.4360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0.2041, Accuracy: 7468/8141 (92%), Positive accuracy: 3788/4091 (93%), Negative accuracy: 3680/4050 (91%), f1 score: 0.9174, Train loss: 0.2778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0.1686, Accuracy: 7587/8141 (93%), Positive accuracy: 3838/4091 (94%), Negative accuracy: 3749/4050 (93%), f1 score: 0.9320, Train loss: 0.2225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0.1543, Accuracy: 7640/8141 (94%), Positive accuracy: 3861/4091 (94%), Negative accuracy: 3779/4050 (93%), f1 score: 0.9385, Train loss: 0.1927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0.1459, Accuracy: 7661/8141 (94%), Positive accuracy: 3850/4091 (94%), Negative accuracy: 3811/4050 (94%), f1 score: 0.9410, Train loss: 0.1794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0.1413, Accuracy: 7678/8141 (94%), Positive accuracy: 3847/4091 (94%), Negative accuracy: 3831/4050 (95%), f1 score: 0.9431, Train loss: 0.1725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0.1377, Accuracy: 7687/8141 (94%), Positive accuracy: 3856/4091 (94%), Negative accuracy: 3831/4050 (95%), f1 score: 0.9442, Train loss: 0.1681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0.1367, Accuracy: 7693/8141 (94%), Positive accuracy: 3864/4091 (94%), Negative accuracy: 3829/4050 (95%), f1 score: 0.9450, Train loss: 0.1657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0.1349, Accuracy: 7700/8141 (95%), Positive accuracy: 3861/4091 (94%), Negative accuracy: 3839/4050 (95%), f1 score: 0.9458, Train loss: 0.1629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Epoch9: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0.1347, Accuracy: 7689/8141 (94%), Positive accuracy: 3846/4091 (94%), Negative accuracy: 3843/4050 (95%), f1 score: 0.9445, Train loss: 0.1630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133784"/>
        <a:ext cx="1540933" cy="538044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0.1349, Accuracy: 7692/8141 (94%), Positive accuracy: 3842/4091 (94%), Negative accuracy: 3850/4050 (95%), f1 score: 0.9449, Train loss: 0.1627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</a:t>
          </a:r>
          <a:r>
            <a:rPr lang="en-US" altLang="zh-CN" sz="1400" kern="1200" dirty="0"/>
            <a:t>1</a:t>
          </a:r>
          <a:r>
            <a:rPr lang="en-US" sz="1400" kern="1200" dirty="0"/>
            <a:t>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0.1338, Accuracy: 7697/8141 (95%), Positive accuracy: 3852/4091 (94%), Negative accuracy: 3845/4050 (95%), f1 score: 0.9455, Train loss: 0.1620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0.1336, Accuracy: 7697/8141 (95%), Positive accuracy: 3852/4091 (94%), Negative accuracy: 3845/4050 (95%), f1 score: 0.9455, Train loss: 0.1601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0.1334, Accuracy: 7695/8141 (95%), Positive accuracy: 3853/4091 (94%), Negative accuracy: 3842/4050 (95%), f1 score: 0.9452, Train loss: 0.1611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0.1332, Accuracy: 7697/8141 (95%), Positive accuracy: 3855/4091 (94%), Negative accuracy: 3842/4050 (95%), f1 score: 0.9455, Train loss: 0.1618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0.1332, Accuracy: 7697/8141 (95%), Positive accuracy: 3852/4091 (94%), Negative accuracy: 3845/4050 (95%), f1 score: 0.9455, Train loss: 0.1622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0.1331, Accuracy: 7699/8141 (95%), Positive accuracy: 3854/4091 (94%), Negative accuracy: 3845/4050 (95%), f1 score: 0.9457, Train loss: 0.1604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0.1330, Accuracy: 7699/8141 (95%), Positive accuracy: 3854/4091 (94%), Negative accuracy: 3845/4050 (95%), f1 score: 0.9457, Train loss: 0.1613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0.1330, Accuracy: 7699/8141 (95%), Positive accuracy: 3854/4091 (94%), Negative accuracy: 3845/4050 (95%), f1 score: 0.9457, Train loss: 0.1596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9: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0.1329, Accuracy: 7700/8141 (95%), Positive accuracy: 3855/4091 (94%), Negative accuracy: 3845/4050 (95%), f1 score: 0.9458, Train loss: 0.1610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2</a:t>
          </a:r>
          <a:r>
            <a:rPr lang="en-US" sz="1400" kern="1200" dirty="0"/>
            <a:t>0: </a:t>
          </a:r>
        </a:p>
      </dsp:txBody>
      <dsp:txXfrm>
        <a:off x="0" y="5133784"/>
        <a:ext cx="1540933" cy="5380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86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0.3598, Accuracy: 9023/10693 (84%), Positive accuracy: 3624/4501 (81%), Negative accuracy: 5399/6192 (87%)</a:t>
          </a:r>
        </a:p>
      </dsp:txBody>
      <dsp:txXfrm>
        <a:off x="2035574" y="868"/>
        <a:ext cx="8142297" cy="557655"/>
      </dsp:txXfrm>
    </dsp:sp>
    <dsp:sp modelId="{E2A190C0-1F45-4B45-9F21-F5B141B37367}">
      <dsp:nvSpPr>
        <dsp:cNvPr id="0" name=""/>
        <dsp:cNvSpPr/>
      </dsp:nvSpPr>
      <dsp:spPr>
        <a:xfrm>
          <a:off x="0" y="86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68"/>
        <a:ext cx="2035574" cy="557655"/>
      </dsp:txXfrm>
    </dsp:sp>
    <dsp:sp modelId="{42F8F435-1A05-674D-B28B-51BAFA688781}">
      <dsp:nvSpPr>
        <dsp:cNvPr id="0" name=""/>
        <dsp:cNvSpPr/>
      </dsp:nvSpPr>
      <dsp:spPr>
        <a:xfrm>
          <a:off x="2035574" y="59198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0.3691, Accuracy: 8923/10693 (83%), Positive accuracy: 3325/4501 (74%), Negative accuracy: 5598/6192 (90%)</a:t>
          </a:r>
        </a:p>
      </dsp:txBody>
      <dsp:txXfrm>
        <a:off x="2035574" y="591983"/>
        <a:ext cx="8142297" cy="557655"/>
      </dsp:txXfrm>
    </dsp:sp>
    <dsp:sp modelId="{F39A3EDE-0A6E-5F46-A8A4-B6FB4F603009}">
      <dsp:nvSpPr>
        <dsp:cNvPr id="0" name=""/>
        <dsp:cNvSpPr/>
      </dsp:nvSpPr>
      <dsp:spPr>
        <a:xfrm>
          <a:off x="0" y="59198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91983"/>
        <a:ext cx="2035574" cy="557655"/>
      </dsp:txXfrm>
    </dsp:sp>
    <dsp:sp modelId="{48C62933-F5AF-D347-8459-6E75B5906B46}">
      <dsp:nvSpPr>
        <dsp:cNvPr id="0" name=""/>
        <dsp:cNvSpPr/>
      </dsp:nvSpPr>
      <dsp:spPr>
        <a:xfrm>
          <a:off x="2035574" y="118309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0.3428, Accuracy: 9104/10693 (85%), Positive accuracy: 3563/4501 (79%), Negative accuracy: 5541/6192 (89%)</a:t>
          </a:r>
        </a:p>
      </dsp:txBody>
      <dsp:txXfrm>
        <a:off x="2035574" y="1183098"/>
        <a:ext cx="8142297" cy="557655"/>
      </dsp:txXfrm>
    </dsp:sp>
    <dsp:sp modelId="{6B2758B4-20D5-6A43-AE9E-7275C965B6AE}">
      <dsp:nvSpPr>
        <dsp:cNvPr id="0" name=""/>
        <dsp:cNvSpPr/>
      </dsp:nvSpPr>
      <dsp:spPr>
        <a:xfrm>
          <a:off x="0" y="118309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83098"/>
        <a:ext cx="2035574" cy="557655"/>
      </dsp:txXfrm>
    </dsp:sp>
    <dsp:sp modelId="{722BAE21-4279-CA49-9DD9-E42B80E309CA}">
      <dsp:nvSpPr>
        <dsp:cNvPr id="0" name=""/>
        <dsp:cNvSpPr/>
      </dsp:nvSpPr>
      <dsp:spPr>
        <a:xfrm>
          <a:off x="2035574" y="177421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0.3378, Accuracy: 9107/10693 (85%), Positive accuracy: 3520/4501 (78%), Negative accuracy: 5587/6192 (90%)</a:t>
          </a:r>
        </a:p>
      </dsp:txBody>
      <dsp:txXfrm>
        <a:off x="2035574" y="1774213"/>
        <a:ext cx="8142297" cy="557655"/>
      </dsp:txXfrm>
    </dsp:sp>
    <dsp:sp modelId="{2FE807BA-3442-0B40-8402-BC1BDA9D2D40}">
      <dsp:nvSpPr>
        <dsp:cNvPr id="0" name=""/>
        <dsp:cNvSpPr/>
      </dsp:nvSpPr>
      <dsp:spPr>
        <a:xfrm>
          <a:off x="0" y="177421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74213"/>
        <a:ext cx="2035574" cy="557655"/>
      </dsp:txXfrm>
    </dsp:sp>
    <dsp:sp modelId="{E3EAC2F3-3853-7F4B-B35A-8F111DD1D174}">
      <dsp:nvSpPr>
        <dsp:cNvPr id="0" name=""/>
        <dsp:cNvSpPr/>
      </dsp:nvSpPr>
      <dsp:spPr>
        <a:xfrm>
          <a:off x="2035574" y="236532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0.3634, Accuracy: 9022/10693 (84%), Positive accuracy: 3967/4501 (88%), Negative accuracy: 5055/6192 (82%)</a:t>
          </a:r>
        </a:p>
      </dsp:txBody>
      <dsp:txXfrm>
        <a:off x="2035574" y="2365328"/>
        <a:ext cx="8142297" cy="557655"/>
      </dsp:txXfrm>
    </dsp:sp>
    <dsp:sp modelId="{446EFEEE-4319-ED42-860A-357C3E19944E}">
      <dsp:nvSpPr>
        <dsp:cNvPr id="0" name=""/>
        <dsp:cNvSpPr/>
      </dsp:nvSpPr>
      <dsp:spPr>
        <a:xfrm>
          <a:off x="0" y="236532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365328"/>
        <a:ext cx="2035574" cy="557655"/>
      </dsp:txXfrm>
    </dsp:sp>
    <dsp:sp modelId="{170E7956-4D9B-DF47-AC56-F42B13833239}">
      <dsp:nvSpPr>
        <dsp:cNvPr id="0" name=""/>
        <dsp:cNvSpPr/>
      </dsp:nvSpPr>
      <dsp:spPr>
        <a:xfrm>
          <a:off x="2035574" y="295644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0.3265, Accuracy: 9163/10693 (86%), Positive accuracy: 3575/4501 (79%), Negative accuracy: 5588/6192 (90%)</a:t>
          </a:r>
        </a:p>
      </dsp:txBody>
      <dsp:txXfrm>
        <a:off x="2035574" y="2956443"/>
        <a:ext cx="8142297" cy="557655"/>
      </dsp:txXfrm>
    </dsp:sp>
    <dsp:sp modelId="{456C60A2-F334-914C-8AB7-1D4D350E9625}">
      <dsp:nvSpPr>
        <dsp:cNvPr id="0" name=""/>
        <dsp:cNvSpPr/>
      </dsp:nvSpPr>
      <dsp:spPr>
        <a:xfrm>
          <a:off x="0" y="295644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956443"/>
        <a:ext cx="2035574" cy="557655"/>
      </dsp:txXfrm>
    </dsp:sp>
    <dsp:sp modelId="{C6463715-AE12-DA40-B84D-C33C09913314}">
      <dsp:nvSpPr>
        <dsp:cNvPr id="0" name=""/>
        <dsp:cNvSpPr/>
      </dsp:nvSpPr>
      <dsp:spPr>
        <a:xfrm>
          <a:off x="2035574" y="354755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0.3549, Accuracy: 9025/10693 (84%), Positive accuracy: 3373/4501 (75%), Negative accuracy: 5652/6192 (91%)</a:t>
          </a:r>
        </a:p>
      </dsp:txBody>
      <dsp:txXfrm>
        <a:off x="2035574" y="3547558"/>
        <a:ext cx="8142297" cy="557655"/>
      </dsp:txXfrm>
    </dsp:sp>
    <dsp:sp modelId="{8E71F91A-C379-0E41-93F2-43DC04B13A82}">
      <dsp:nvSpPr>
        <dsp:cNvPr id="0" name=""/>
        <dsp:cNvSpPr/>
      </dsp:nvSpPr>
      <dsp:spPr>
        <a:xfrm>
          <a:off x="0" y="354755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547558"/>
        <a:ext cx="2035574" cy="557655"/>
      </dsp:txXfrm>
    </dsp:sp>
    <dsp:sp modelId="{134A5D19-EA69-5A4A-AA76-B70E68C8C6B4}">
      <dsp:nvSpPr>
        <dsp:cNvPr id="0" name=""/>
        <dsp:cNvSpPr/>
      </dsp:nvSpPr>
      <dsp:spPr>
        <a:xfrm>
          <a:off x="2035574" y="413867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0.3387, Accuracy: 9064/10693 (85%), Positive accuracy: 3458/4501 (77%), Negative accuracy: 5606/6192 (91%)</a:t>
          </a:r>
        </a:p>
      </dsp:txBody>
      <dsp:txXfrm>
        <a:off x="2035574" y="4138673"/>
        <a:ext cx="8142297" cy="557655"/>
      </dsp:txXfrm>
    </dsp:sp>
    <dsp:sp modelId="{B0EBE856-C67C-1C4C-BEC4-5C44D2D8B8A0}">
      <dsp:nvSpPr>
        <dsp:cNvPr id="0" name=""/>
        <dsp:cNvSpPr/>
      </dsp:nvSpPr>
      <dsp:spPr>
        <a:xfrm>
          <a:off x="0" y="413867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4138673"/>
        <a:ext cx="2035574" cy="557655"/>
      </dsp:txXfrm>
    </dsp:sp>
    <dsp:sp modelId="{FC935797-0B2A-944D-8EED-50C8DBC8CD75}">
      <dsp:nvSpPr>
        <dsp:cNvPr id="0" name=""/>
        <dsp:cNvSpPr/>
      </dsp:nvSpPr>
      <dsp:spPr>
        <a:xfrm>
          <a:off x="2035574" y="472978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0.3492, Accuracy: 9008/10693 (84%), Positive accuracy: 3413/4501 (76%), Negative accuracy: 5595/6192 (90%)</a:t>
          </a:r>
        </a:p>
      </dsp:txBody>
      <dsp:txXfrm>
        <a:off x="2035574" y="4729788"/>
        <a:ext cx="8142297" cy="557655"/>
      </dsp:txXfrm>
    </dsp:sp>
    <dsp:sp modelId="{A6FEEBC2-45E7-4C41-B521-88693AF9B1BC}">
      <dsp:nvSpPr>
        <dsp:cNvPr id="0" name=""/>
        <dsp:cNvSpPr/>
      </dsp:nvSpPr>
      <dsp:spPr>
        <a:xfrm>
          <a:off x="0" y="472978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729788"/>
        <a:ext cx="2035574" cy="557655"/>
      </dsp:txXfrm>
    </dsp:sp>
    <dsp:sp modelId="{B2039A61-2C30-0F42-89F5-35C43CDEF990}">
      <dsp:nvSpPr>
        <dsp:cNvPr id="0" name=""/>
        <dsp:cNvSpPr/>
      </dsp:nvSpPr>
      <dsp:spPr>
        <a:xfrm>
          <a:off x="2035574" y="532090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0.3341, Accuracy: 9100/10693 (85%), Positive accuracy: 3640/4501 (81%), Negative accuracy: 5460/6192 (88%)</a:t>
          </a:r>
        </a:p>
      </dsp:txBody>
      <dsp:txXfrm>
        <a:off x="2035574" y="5320903"/>
        <a:ext cx="8142297" cy="557655"/>
      </dsp:txXfrm>
    </dsp:sp>
    <dsp:sp modelId="{ADCB16AD-CCDF-D345-B03A-BA2046B4F503}">
      <dsp:nvSpPr>
        <dsp:cNvPr id="0" name=""/>
        <dsp:cNvSpPr/>
      </dsp:nvSpPr>
      <dsp:spPr>
        <a:xfrm>
          <a:off x="0" y="532090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320903"/>
        <a:ext cx="2035574" cy="557655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0.2793, Accuracy: 7199/8141 (88%), Positive accuracy: 3767/4091 (92%), Negative accuracy: 3432/4050 (85%), f1 score: 0.8856, Train loss: 0.4553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0.2142, Accuracy: 7460/8141 (92%), Positive accuracy: 3792/4091 (93%), Negative accuracy: 3668/4050 (91%), f1 score: 0.9165, Train loss: 0.2900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0.1738, Accuracy: 7605/8141 (93%), Positive accuracy: 3882/4091 (95%), Negative accuracy: 3723/4050 (92%), f1 score: 0.9344, Train loss: 0.2339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0.1583, Accuracy: 7648/8141 (94%), Positive accuracy: 3893/4091 (95%), Negative accuracy: 3755/4050 (93%), f1 score: 0.9396, Train loss: 0.2060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0.1546, Accuracy: 7649/8141 (94%), Positive accuracy: 3845/4091 (94%), Negative accuracy: 3804/4050 (94%), f1 score: 0.9396, Train loss: 0.1953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0.1527, Accuracy: 7667/8141 (94%), Positive accuracy: 3823/4091 (93%), Negative accuracy: 3844/4050 (95%), f1 score: 0.9418, Train loss: 0.1878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0.1487, Accuracy: 7671/8141 (94%), Positive accuracy: 3832/4091 (94%), Negative accuracy: 3839/4050 (95%), f1 score: 0.9423, Train loss: 0.1836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0.1481, Accuracy: 7671/8141 (94%), Positive accuracy: 3827/4091 (94%), Negative accuracy: 3844/4050 (95%), f1 score: 0.9423, Train loss: 0.1818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0.1483, Accuracy: 7672/8141 (94%), Positive accuracy: 3812/4091 (93%), Negative accuracy: 3860/4050 (95%), f1 score: 0.9425, Train loss: 0.1797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0.1470, Accuracy: 7673/8141 (94%), Positive accuracy: 3815/4091 (93%), Negative accuracy: 3858/4050 (95%), f1 score: 0.9426, Train loss: 0.1799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133784"/>
        <a:ext cx="1540933" cy="538044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0.1470, Accuracy: 7674/8141 (94%), Positive accuracy: 3820/4091 (93%), Negative accuracy: 3854/4050 (95%), f1 score: 0.9427, Train loss: 0.1790 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</a:t>
          </a:r>
          <a:r>
            <a:rPr lang="en-US" altLang="zh-CN" sz="1400" kern="1200" dirty="0"/>
            <a:t>1</a:t>
          </a:r>
          <a:r>
            <a:rPr lang="en-US" sz="1400" kern="1200" dirty="0"/>
            <a:t>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0.1464, Accuracy: 7673/8141 (94%), Positive accuracy: 3819/4091 (93%), Negative accuracy: 3854/4050 (95%), f1 score: 0.9426, Train loss: 0.1784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0.1462, Accuracy: 7673/8141 (94%), Positive accuracy: 3819/4091 (93%), Negative accuracy: 3854/4050 (95%), f1 score: 0.9426, Train loss: 0.1777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0.1464, Accuracy: 7672/8141 (94%), Positive accuracy: 3817/4091 (93%), Negative accuracy: 3855/4050 (95%), f1 score: 0.9424, Train loss: 0.1779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0.1458, Accuracy: 7678/8141 (94%), Positive accuracy: 3824/4091 (93%), Negative accuracy: 3854/4050 (95%), f1 score: 0.9432, Train loss: 0.1783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0.1457, Accuracy: 7678/8141 (94%), Positive accuracy: 3824/4091 (93%), Negative accuracy: 3854/4050 (95%), f1 score: 0.9432, Train loss: 0.1786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0.1458, Accuracy: 7676/8141 (94%), Positive accuracy: 3822/4091 (93%), Negative accuracy: 3854/4050 (95%), f1 score: 0.9429, Train loss: 0.1774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0.1459, Accuracy: 7675/8141 (94%), Positive accuracy: 3821/4091 (93%), Negative accuracy: 3854/4050 (95%), f1 score: 0.9428, Train loss: 0.1771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0.1458, Accuracy: 7676/8141 (94%), Positive accuracy: 3822/4091 (93%), Negative accuracy: 3854/4050 (95%), f1 score: 0.9429, Train loss: 0.1773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9: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0.1329, Accuracy: 7700/8141 (95%), Positive accuracy: 3855/4091 (94%), Negative accuracy: 3845/4050 (95%), f1 score: 0.9458, Train loss: 0.1610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</a:t>
          </a:r>
          <a:r>
            <a:rPr lang="en-US" altLang="zh-CN" sz="1400" kern="1200" dirty="0">
              <a:solidFill>
                <a:srgbClr val="FF0000"/>
              </a:solidFill>
            </a:rPr>
            <a:t>2</a:t>
          </a:r>
          <a:r>
            <a:rPr lang="en-US" sz="1400" kern="1200" dirty="0">
              <a:solidFill>
                <a:srgbClr val="FF0000"/>
              </a:solidFill>
            </a:rPr>
            <a:t>0: </a:t>
          </a:r>
        </a:p>
      </dsp:txBody>
      <dsp:txXfrm>
        <a:off x="0" y="5133784"/>
        <a:ext cx="1540933" cy="538044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0.2800, Accuracy: 7184/8141 (88%), Positive accuracy: 3726/4091 (91%), Negative accuracy: 3458/4050 (85%), f1 score: 0.8832, Train loss: 0.4445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0.2297, Accuracy: 7401/8141 (91%), Positive accuracy: 3801/4091 (93%), Negative accuracy: 3600/4050 (89%), f1 score: 0.9095, Train loss: 0.2926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0.1860, Accuracy: 7541/8141 (93%), Positive accuracy: 3821/4091 (93%), Negative accuracy: 3720/4050 (92%), f1 score: 0.9264, Train loss: 0.2379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0.1628, Accuracy: 7610/8141 (93%), Positive accuracy: 3829/4091 (94%), Negative accuracy: 3781/4050 (93%), f1 score: 0.9348, Train loss: 0.2040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0.1544, Accuracy: 7625/8141 (94%), Positive accuracy: 3809/4091 (93%), Negative accuracy: 3816/4050 (94%), f1 score: 0.9366, Train loss: 0.1885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0.1495, Accuracy: 7643/8141 (94%), Positive accuracy: 3808/4091 (93%), Negative accuracy: 3835/4050 (95%), f1 score: 0.9389, Train loss: 0.1797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0.1454, Accuracy: 7650/8141 (94%), Positive accuracy: 3817/4091 (93%), Negative accuracy: 3833/4050 (95%), f1 score: 0.9397, Train loss: 0.1774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0.1432, Accuracy: 7658/8141 (94%), Positive accuracy: 3818/4091 (93%), Negative accuracy: 3840/4050 (95%), f1 score: 0.9407, Train loss: 0.1743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0.1430, Accuracy: 7650/8141 (94%), Positive accuracy: 3803/4091 (93%), Negative accuracy: 3847/4050 (95%), f1 score: 0.9397, Train loss: 0.1709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0.1411, Accuracy: 7664/8141 (94%), Positive accuracy: 3821/4091 (93%), Negative accuracy: 3843/4050 (95%), f1 score: 0.9414, Train loss: 0.1702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133784"/>
        <a:ext cx="1540933" cy="538044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0.1420, Accuracy: 7660/8141 (94%), Positive accuracy: 3801/4091 (93%), Negative accuracy: 3859/4050 (95%), f1 score: 0.9410, Train loss: 0.1691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</a:t>
          </a:r>
          <a:r>
            <a:rPr lang="en-US" altLang="zh-CN" sz="1400" kern="1200" dirty="0"/>
            <a:t>1</a:t>
          </a:r>
          <a:r>
            <a:rPr lang="en-US" sz="1400" kern="1200" dirty="0"/>
            <a:t>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0.1415, Accuracy: 7662/8141 (94%), Positive accuracy: 3801/4091 (93%), Negative accuracy: 3861/4050 (95%), f1 score: 0.9413, Train loss: 0.1682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0.1407, Accuracy: 7668/8141 (94%), Positive accuracy: 3811/4091 (93%), Negative accuracy: 3857/4050 (95%), f1 score: 0.9420, Train loss: 0.1693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</a:t>
          </a:r>
          <a:r>
            <a:rPr lang="en-US" altLang="zh-CN" sz="1400" kern="1200" dirty="0">
              <a:solidFill>
                <a:srgbClr val="FF0000"/>
              </a:solidFill>
            </a:rPr>
            <a:t>1</a:t>
          </a:r>
          <a:r>
            <a:rPr lang="en-US" sz="1400" kern="1200" dirty="0">
              <a:solidFill>
                <a:srgbClr val="FF0000"/>
              </a:solidFill>
            </a:rPr>
            <a:t>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0.1402, Accuracy: 7667/8141 (94%), Positive accuracy: 3813/4091 (93%), Negative accuracy: 3854/4050 (95%), f1 score: 0.9418, Train loss: 0.1676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0.1410, Accuracy: 7665/8141 (94%), Positive accuracy: 3803/4091 (93%), Negative accuracy: 3862/4050 (95%), f1 score: 0.9416, Train loss: 0.1699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0.1411, Accuracy: 7662/8141 (94%), Positive accuracy: 3800/4091 (93%), Negative accuracy: 3862/4050 (95%), f1 score: 0.9413, Train loss: 0.1668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0.1410, Accuracy: 7664/8141 (94%), Positive accuracy: 3802/4091 (93%), Negative accuracy: 3862/4050 (95%), f1 score: 0.9415, Train loss: 0.1700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0.1407, Accuracy: 7667/8141 (94%), Positive accuracy: 3805/4091 (93%), Negative accuracy: 3862/4050 (95%), f1 score: 0.9419, Train loss: 0.1682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0.1407, Accuracy: 7667/8141 (94%), Positive accuracy: 3805/4091 (93%), Negative accuracy: 3862/4050 (95%), f1 score: 0.9419, Train loss: 0.1689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9: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0.1406, Accuracy: 7667/8141 (94%), Positive accuracy: 3806/4091 (93%), Negative accuracy: 3861/4050 (95%), f1 score: 0.9419, Train loss: 0.1677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</a:t>
          </a:r>
          <a:r>
            <a:rPr lang="en-US" altLang="zh-CN" sz="1400" kern="1200" dirty="0">
              <a:solidFill>
                <a:schemeClr val="tx1"/>
              </a:solidFill>
            </a:rPr>
            <a:t>2</a:t>
          </a:r>
          <a:r>
            <a:rPr lang="en-US" sz="1400" kern="1200" dirty="0">
              <a:solidFill>
                <a:schemeClr val="tx1"/>
              </a:solidFill>
            </a:rPr>
            <a:t>0:</a:t>
          </a:r>
          <a:r>
            <a:rPr lang="en-US" sz="1400" kern="1200" dirty="0">
              <a:solidFill>
                <a:srgbClr val="FF0000"/>
              </a:solidFill>
            </a:rPr>
            <a:t> </a:t>
          </a:r>
        </a:p>
      </dsp:txBody>
      <dsp:txXfrm>
        <a:off x="0" y="5133784"/>
        <a:ext cx="1540933" cy="538044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0.2868, Accuracy: 7170/8141 (88%), Positive accuracy: 3956/4091 (97%), Negative accuracy: 3214/4050 (79%), f1 score: 0.8876, Train loss: 0.4414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0.1605, Accuracy: 7627/8141 (94%), Positive accuracy: 3838/4091 (94%), Negative accuracy: 3789/4050 (94%), f1 score: 0.9369, Train loss: 0.2489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0.1695, Accuracy: 7597/8141 (93%), Positive accuracy: 3672/4091 (90%), Negative accuracy: 3925/4050 (97%), f1 score: 0.9342, Train loss: 0.1806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0.1330, Accuracy: 7718/8141 (95%), Positive accuracy: 3879/4091 (95%), Negative accuracy: 3839/4050 (95%), f1 score: 0.9480, Train loss: 0.1641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0.1452, Accuracy: 7664/8141 (94%), Positive accuracy: 3737/4091 (91%), Negative accuracy: 3927/4050 (97%), f1 score: 0.9420, Train loss: 0.1555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0.1311, Accuracy: 7710/8141 (95%), Positive accuracy: 3828/4091 (94%), Negative accuracy: 3882/4050 (96%), f1 score: 0.9471, Train loss: 0.1508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0.1313, Accuracy: 7710/8141 (95%), Positive accuracy: 3807/4091 (93%), Negative accuracy: 3903/4050 (96%), f1 score: 0.9472, Train loss: 0.1492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0.1326, Accuracy: 7701/8141 (95%), Positive accuracy: 3794/4091 (93%), Negative accuracy: 3907/4050 (96%), f1 score: 0.9462, Train loss: 0.1455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0.1334, Accuracy: 7703/8141 (95%), Positive accuracy: 3785/4091 (93%), Negative accuracy: 3918/4050 (97%), f1 score: 0.9465, Train loss: 0.1457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0.1339, Accuracy: 7701/8141 (95%), Positive accuracy: 3784/4091 (92%), Negative accuracy: 3917/4050 (97%), f1 score: 0.9463, Train loss: 0.1450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133784"/>
        <a:ext cx="1540933" cy="538044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0.1324, Accuracy: 7708/8141 (95%), Positive accuracy: 3791/4091 (93%), Negative accuracy: 3917/4050 (97%), f1 score: 0.9471, Train loss: 0.1436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</a:t>
          </a:r>
          <a:r>
            <a:rPr lang="en-US" altLang="zh-CN" sz="1400" kern="1200" dirty="0"/>
            <a:t>1</a:t>
          </a:r>
          <a:r>
            <a:rPr lang="en-US" sz="1400" kern="1200" dirty="0"/>
            <a:t>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0.1314, Accuracy: 7709/8141 (95%), Positive accuracy: 3799/4091 (93%), Negative accuracy: 3910/4050 (97%), f1 score: 0.9472, Train loss: 0.1449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0.1301, Accuracy: 7713/8141 (95%), Positive accuracy: 3811/4091 (93%), Negative accuracy: 3902/4050 (96%), f1 score: 0.9476, Train loss: 0.1431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</a:t>
          </a:r>
          <a:r>
            <a:rPr lang="en-US" altLang="zh-CN" sz="1400" kern="1200" dirty="0">
              <a:solidFill>
                <a:schemeClr val="tx1"/>
              </a:solidFill>
            </a:rPr>
            <a:t>1</a:t>
          </a:r>
          <a:r>
            <a:rPr lang="en-US" sz="1400" kern="1200" dirty="0">
              <a:solidFill>
                <a:schemeClr val="tx1"/>
              </a:solidFill>
            </a:rPr>
            <a:t>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0.1300, Accuracy: 7714/8141 (95%), Positive accuracy: 3812/4091 (93%), Negative accuracy: 3902/4050 (96%), f1 score: 0.9477, Train loss: 0.1433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0.1290, Accuracy: 7721/8141 (95%), Positive accuracy: 3821/4091 (93%), Negative accuracy: 3900/4050 (96%), f1 score: 0.9485, Train loss: 0.1439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</a:t>
          </a:r>
          <a:r>
            <a:rPr lang="en-US" altLang="zh-CN" sz="1400" kern="1200" dirty="0">
              <a:solidFill>
                <a:srgbClr val="FF0000"/>
              </a:solidFill>
            </a:rPr>
            <a:t>1</a:t>
          </a:r>
          <a:r>
            <a:rPr lang="en-US" sz="1400" kern="1200" dirty="0">
              <a:solidFill>
                <a:srgbClr val="FF0000"/>
              </a:solidFill>
            </a:rPr>
            <a:t>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0.1300, Accuracy: 7712/8141 (95%), Positive accuracy: 3810/4091 (93%), Negative accuracy: 3902/4050 (96%), f1 score: 0.9475, Train loss: 0.1430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</a:t>
          </a:r>
          <a:r>
            <a:rPr lang="en-US" altLang="zh-CN" sz="1400" kern="1200" dirty="0">
              <a:solidFill>
                <a:schemeClr val="tx1"/>
              </a:solidFill>
            </a:rPr>
            <a:t>1</a:t>
          </a:r>
          <a:r>
            <a:rPr lang="en-US" sz="1400" kern="1200" dirty="0">
              <a:solidFill>
                <a:schemeClr val="tx1"/>
              </a:solidFill>
            </a:rPr>
            <a:t>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0.1307, Accuracy: 7710/8141 (95%), Positive accuracy: 3802/4091 (93%), Negative accuracy: 3908/4050 (96%), f1 score: 0.9473, Train loss: 0.1430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0.1302, Accuracy: 7712/8141 (95%), Positive accuracy: 3808/4091 (93%), Negative accuracy: 3904/4050 (96%), f1 score: 0.9475, Train loss: 0.1440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0.1292, Accuracy: 7717/8141 (95%), Positive accuracy: 3816/4091 (93%), Negative accuracy: 3901/4050 (96%), f1 score: 0.9481, Train loss: 0.1425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9: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0.1299, Accuracy: 7713/8141 (95%), Positive accuracy: 3811/4091 (93%), Negative accuracy: 3902/4050 (96%), f1 score: 0.9476, Train loss: 0.1426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</a:t>
          </a:r>
          <a:r>
            <a:rPr lang="en-US" altLang="zh-CN" sz="1400" kern="1200" dirty="0">
              <a:solidFill>
                <a:schemeClr val="tx1"/>
              </a:solidFill>
            </a:rPr>
            <a:t>2</a:t>
          </a:r>
          <a:r>
            <a:rPr lang="en-US" sz="1400" kern="1200" dirty="0">
              <a:solidFill>
                <a:schemeClr val="tx1"/>
              </a:solidFill>
            </a:rPr>
            <a:t>0:</a:t>
          </a:r>
          <a:r>
            <a:rPr lang="en-US" sz="1400" kern="1200" dirty="0">
              <a:solidFill>
                <a:srgbClr val="FF0000"/>
              </a:solidFill>
            </a:rPr>
            <a:t> </a:t>
          </a:r>
        </a:p>
      </dsp:txBody>
      <dsp:txXfrm>
        <a:off x="0" y="5133784"/>
        <a:ext cx="1540933" cy="538044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0.3196, Accuracy: 7066/8141 (87%), Positive accuracy: 3752/4091 (92%), Negative accuracy: 3314/4050 (82%), f1 score: 0.8701, Train loss: 0.5157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0.1984, Accuracy: 7494/8141 (92%), Positive accuracy: 3957/4091 (97%), Negative accuracy: 3537/4050 (87%), f1 score: 0.9227, Train loss: 0.3116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0.1528, Accuracy: 7649/8141 (94%), Positive accuracy: 3867/4091 (95%), Negative accuracy: 3782/4050 (93%), f1 score: 0.9396, Train loss: 0.2131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0.1402, Accuracy: 7706/8141 (95%), Positive accuracy: 3879/4091 (95%), Negative accuracy: 3827/4050 (94%), f1 score: 0.9466, Train loss: 0.1801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0.1471, Accuracy: 7664/8141 (94%), Positive accuracy: 3763/4091 (92%), Negative accuracy: 3901/4050 (96%), f1 score: 0.9418, Train loss: 0.1679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0.1467, Accuracy: 7672/8141 (94%), Positive accuracy: 3749/4091 (92%), Negative accuracy: 3923/4050 (97%), f1 score: 0.9429, Train loss: 0.1646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0.1384, Accuracy: 7690/8141 (94%), Positive accuracy: 3793/4091 (93%), Negative accuracy: 3897/4050 (96%), f1 score: 0.9448, Train loss: 0.1588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0.1377, Accuracy: 7699/8141 (95%), Positive accuracy: 3792/4091 (93%), Negative accuracy: 3907/4050 (96%), f1 score: 0.9460, Train loss: 0.1569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0.1343, Accuracy: 7704/8141 (95%), Positive accuracy: 3805/4091 (93%), Negative accuracy: 3899/4050 (96%), f1 score: 0.9465, Train loss: 0.1557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0.1373, Accuracy: 7702/8141 (95%), Positive accuracy: 3789/4091 (93%), Negative accuracy: 3913/4050 (97%), f1 score: 0.9464, Train loss: 0.1538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133784"/>
        <a:ext cx="1540933" cy="538044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0.1335, Accuracy: 7710/8141 (95%), Positive accuracy: 3809/4091 (93%), Negative accuracy: 3901/4050 (96%), f1 score: 0.9472, Train loss: 0.1535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Epoch1</a:t>
          </a:r>
          <a:r>
            <a:rPr lang="en-US" altLang="zh-CN" sz="1400" kern="1200" dirty="0">
              <a:solidFill>
                <a:srgbClr val="FF0000"/>
              </a:solidFill>
            </a:rPr>
            <a:t>1</a:t>
          </a:r>
          <a:r>
            <a:rPr lang="en-US" sz="1400" kern="1200" dirty="0">
              <a:solidFill>
                <a:srgbClr val="FF0000"/>
              </a:solidFill>
            </a:rPr>
            <a:t>:</a:t>
          </a:r>
          <a:r>
            <a:rPr lang="en-US" sz="1400" kern="1200" dirty="0"/>
            <a:t>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0.1359, Accuracy: 7704/8141 (95%), Positive accuracy: 3795/4091 (93%), Negative accuracy: 3909/4050 (97%), f1 score: 0.9466, Train loss: 0.1531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0.1360, Accuracy: 7704/8141 (95%), Positive accuracy: 3794/4091 (93%), Negative accuracy: 3910/4050 (97%), f1 score: 0.9466, Train loss: 0.1525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</a:t>
          </a:r>
          <a:r>
            <a:rPr lang="en-US" altLang="zh-CN" sz="1400" kern="1200" dirty="0">
              <a:solidFill>
                <a:schemeClr val="tx1"/>
              </a:solidFill>
            </a:rPr>
            <a:t>1</a:t>
          </a:r>
          <a:r>
            <a:rPr lang="en-US" sz="1400" kern="1200" dirty="0">
              <a:solidFill>
                <a:schemeClr val="tx1"/>
              </a:solidFill>
            </a:rPr>
            <a:t>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0.1368, Accuracy: 7706/8141 (95%), Positive accuracy: 3790/4091 (93%), Negative accuracy: 3916/4050 (97%), f1 score: 0.9469, Train loss: 0.1526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0.1354, Accuracy: 7702/8141 (95%), Positive accuracy: 3795/4091 (93%), Negative accuracy: 3907/4050 (96%), f1 score: 0.9463, Train loss: 0.1523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</a:t>
          </a:r>
          <a:r>
            <a:rPr lang="en-US" altLang="zh-CN" sz="1400" kern="1200" dirty="0">
              <a:solidFill>
                <a:schemeClr val="tx1"/>
              </a:solidFill>
            </a:rPr>
            <a:t>1</a:t>
          </a:r>
          <a:r>
            <a:rPr lang="en-US" sz="1400" kern="1200" dirty="0">
              <a:solidFill>
                <a:schemeClr val="tx1"/>
              </a:solidFill>
            </a:rPr>
            <a:t>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0.1348, Accuracy: 7703/8141 (95%), Positive accuracy: 3797/4091 (93%), Negative accuracy: 3906/4050 (96%), f1 score: 0.9464, Train loss: 0.1521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</a:t>
          </a:r>
          <a:r>
            <a:rPr lang="en-US" altLang="zh-CN" sz="1400" kern="1200" dirty="0">
              <a:solidFill>
                <a:schemeClr val="tx1"/>
              </a:solidFill>
            </a:rPr>
            <a:t>1</a:t>
          </a:r>
          <a:r>
            <a:rPr lang="en-US" sz="1400" kern="1200" dirty="0">
              <a:solidFill>
                <a:schemeClr val="tx1"/>
              </a:solidFill>
            </a:rPr>
            <a:t>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0.1347, Accuracy: 7703/8141 (95%), Positive accuracy: 3797/4091 (93%), Negative accuracy: 3906/4050 (96%), f1 score: 0.9464, Train loss: 0.1528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0.1350, Accuracy: 7703/8141 (95%), Positive accuracy: 3797/4091 (93%), Negative accuracy: 3906/4050 (96%), f1 score: 0.9464, Train loss: 0.1526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0.1350, Accuracy: 7703/8141 (95%), Positive accuracy: 3797/4091 (93%), Negative accuracy: 3906/4050 (96%), f1 score: 0.9464, Train loss: 0.1525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9: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0.1348, Accuracy: 7703/8141 (95%), Positive accuracy: 3797/4091 (93%), Negative accuracy: 3906/4050 (96%), f1 score: 0.9464, Train loss: 0.1519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</a:t>
          </a:r>
          <a:r>
            <a:rPr lang="en-US" altLang="zh-CN" sz="1400" kern="1200" dirty="0">
              <a:solidFill>
                <a:schemeClr val="tx1"/>
              </a:solidFill>
            </a:rPr>
            <a:t>2</a:t>
          </a:r>
          <a:r>
            <a:rPr lang="en-US" sz="1400" kern="1200" dirty="0">
              <a:solidFill>
                <a:schemeClr val="tx1"/>
              </a:solidFill>
            </a:rPr>
            <a:t>0:</a:t>
          </a:r>
          <a:r>
            <a:rPr lang="en-US" sz="1400" kern="1200" dirty="0">
              <a:solidFill>
                <a:srgbClr val="FF0000"/>
              </a:solidFill>
            </a:rPr>
            <a:t> </a:t>
          </a:r>
        </a:p>
      </dsp:txBody>
      <dsp:txXfrm>
        <a:off x="0" y="5133784"/>
        <a:ext cx="1540933" cy="538044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0.3477, Accuracy: 6876/8141 (84%), Positive accuracy: 3539/4091 (87%), Negative accuracy: 3337/4050 (82%), f1 score: 0.8450, Train loss: 0.5066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0.2926, Accuracy: 7128/8141 (88%), Positive accuracy: 3743/4091 (91%), Negative accuracy: 3385/4050 (84%), f1 score: 0.8770, Train loss: 0.3706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0.2464, Accuracy: 7321/8141 (90%), Positive accuracy: 3889/4091 (95%), Negative accuracy: 3432/4050 (85%), f1 score: 0.9018, Train loss: 0.3168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0.2155, Accuracy: 7478/8141 (92%), Positive accuracy: 3847/4091 (94%), Negative accuracy: 3631/4050 (90%), f1 score: 0.9191, Train loss: 0.2699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0.1937, Accuracy: 7533/8141 (93%), Positive accuracy: 3873/4091 (95%), Negative accuracy: 3660/4050 (90%), f1 score: 0.9258, Train loss: 0.2407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0.1840, Accuracy: 7562/8141 (93%), Positive accuracy: 3838/4091 (94%), Negative accuracy: 3724/4050 (92%), f1 score: 0.9290, Train loss: 0.2233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0.1754, Accuracy: 7584/8141 (93%), Positive accuracy: 3843/4091 (94%), Negative accuracy: 3741/4050 (92%), f1 score: 0.9317, Train loss: 0.2114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0.1707, Accuracy: 7591/8141 (93%), Positive accuracy: 3844/4091 (94%), Negative accuracy: 3747/4050 (93%), f1 score: 0.9325, Train loss: 0.2066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0.1672, Accuracy: 7603/8141 (93%), Positive accuracy: 3845/4091 (94%), Negative accuracy: 3758/4050 (93%), f1 score: 0.9340, Train loss: 0.2014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0.1656, Accuracy: 7605/8141 (93%), Positive accuracy: 3836/4091 (94%), Negative accuracy: 3769/4050 (93%), f1 score: 0.9342, Train loss: 0.1984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133784"/>
        <a:ext cx="1540933" cy="538044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0.1643, Accuracy: 7604/8141 (93%), Positive accuracy: 3832/4091 (94%), Negative accuracy: 3772/4050 (93%), f1 score: 0.9341, Train loss: 0.1957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</a:t>
          </a:r>
          <a:r>
            <a:rPr lang="en-US" altLang="zh-CN" sz="1400" kern="1200" dirty="0"/>
            <a:t>1</a:t>
          </a:r>
          <a:r>
            <a:rPr lang="en-US" sz="1400" kern="1200" dirty="0"/>
            <a:t>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0.1635, Accuracy: 7611/8141 (93%), Positive accuracy: 3836/4091 (94%), Negative accuracy: 3775/4050 (93%), f1 score: 0.9349, Train loss: 0.1963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0.1627, Accuracy: 7609/8141 (93%), Positive accuracy: 3835/4091 (94%), Negative accuracy: 3774/4050 (93%), f1 score: 0.9347, Train loss: 0.1958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</a:t>
          </a:r>
          <a:r>
            <a:rPr lang="en-US" altLang="zh-CN" sz="1400" kern="1200" dirty="0">
              <a:solidFill>
                <a:schemeClr val="tx1"/>
              </a:solidFill>
            </a:rPr>
            <a:t>1</a:t>
          </a:r>
          <a:r>
            <a:rPr lang="en-US" sz="1400" kern="1200" dirty="0">
              <a:solidFill>
                <a:schemeClr val="tx1"/>
              </a:solidFill>
            </a:rPr>
            <a:t>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0.1622, Accuracy: 7611/8141 (93%), Positive accuracy: 3836/4091 (94%), Negative accuracy: 3775/4050 (93%), f1 score: 0.9349, Train loss: 0.1939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0.1621, Accuracy: 7615/8141 (94%), Positive accuracy: 3834/4091 (94%), Negative accuracy: 3781/4050 (93%), f1 score: 0.9354, Train loss: 0.1942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0.1619, Accuracy: 7616/8141 (94%), Positive accuracy: 3835/4091 (94%), Negative accuracy: 3781/4050 (93%), f1 score: 0.9355, Train loss: 0.1937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</a:t>
          </a:r>
          <a:r>
            <a:rPr lang="en-US" altLang="zh-CN" sz="1400" kern="1200" dirty="0">
              <a:solidFill>
                <a:srgbClr val="FF0000"/>
              </a:solidFill>
            </a:rPr>
            <a:t>1</a:t>
          </a:r>
          <a:r>
            <a:rPr lang="en-US" sz="1400" kern="1200" dirty="0">
              <a:solidFill>
                <a:srgbClr val="FF0000"/>
              </a:solidFill>
            </a:rPr>
            <a:t>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0.1618, Accuracy: 7615/8141 (94%), Positive accuracy: 3834/4091 (94%), Negative accuracy: 3781/4050 (93%), f1 score: 0.9354, Train loss: 0.1943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0.1616, Accuracy: 7615/8141 (94%), Positive accuracy: 3834/4091 (94%), Negative accuracy: 3781/4050 (93%), f1 score: 0.9354, Train loss: 0.1925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0.1616, Accuracy: 7615/8141 (94%), Positive accuracy: 3834/4091 (94%), Negative accuracy: 3781/4050 (93%), f1 score: 0.9354, Train loss: 0.1933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9: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0.1615, Accuracy: 7615/8141 (94%), Positive accuracy: 3834/4091 (94%), Negative accuracy: 3781/4050 (93%), f1 score: 0.9354, Train loss: 0.1925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</a:t>
          </a:r>
          <a:r>
            <a:rPr lang="en-US" altLang="zh-CN" sz="1400" kern="1200" dirty="0">
              <a:solidFill>
                <a:schemeClr val="tx1"/>
              </a:solidFill>
            </a:rPr>
            <a:t>2</a:t>
          </a:r>
          <a:r>
            <a:rPr lang="en-US" sz="1400" kern="1200" dirty="0">
              <a:solidFill>
                <a:schemeClr val="tx1"/>
              </a:solidFill>
            </a:rPr>
            <a:t>0:</a:t>
          </a:r>
          <a:r>
            <a:rPr lang="en-US" sz="1400" kern="1200" dirty="0">
              <a:solidFill>
                <a:srgbClr val="FF0000"/>
              </a:solidFill>
            </a:rPr>
            <a:t> </a:t>
          </a:r>
        </a:p>
      </dsp:txBody>
      <dsp:txXfrm>
        <a:off x="0" y="5133784"/>
        <a:ext cx="1540933" cy="5380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86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0.3896, Accuracy: 8854/10693 (83%), Positive accuracy: 3402/4501 (76%), Negative accuracy: 5452/6192 (88%)</a:t>
          </a:r>
        </a:p>
      </dsp:txBody>
      <dsp:txXfrm>
        <a:off x="2035574" y="868"/>
        <a:ext cx="8142297" cy="557655"/>
      </dsp:txXfrm>
    </dsp:sp>
    <dsp:sp modelId="{E2A190C0-1F45-4B45-9F21-F5B141B37367}">
      <dsp:nvSpPr>
        <dsp:cNvPr id="0" name=""/>
        <dsp:cNvSpPr/>
      </dsp:nvSpPr>
      <dsp:spPr>
        <a:xfrm>
          <a:off x="0" y="86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68"/>
        <a:ext cx="2035574" cy="557655"/>
      </dsp:txXfrm>
    </dsp:sp>
    <dsp:sp modelId="{42F8F435-1A05-674D-B28B-51BAFA688781}">
      <dsp:nvSpPr>
        <dsp:cNvPr id="0" name=""/>
        <dsp:cNvSpPr/>
      </dsp:nvSpPr>
      <dsp:spPr>
        <a:xfrm>
          <a:off x="2035574" y="59198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0.3922, Accuracy: 8844/10693 (83%), Positive accuracy: 3342/4501 (74%), Negative accuracy: 5502/6192 (89%)</a:t>
          </a:r>
        </a:p>
      </dsp:txBody>
      <dsp:txXfrm>
        <a:off x="2035574" y="591983"/>
        <a:ext cx="8142297" cy="557655"/>
      </dsp:txXfrm>
    </dsp:sp>
    <dsp:sp modelId="{F39A3EDE-0A6E-5F46-A8A4-B6FB4F603009}">
      <dsp:nvSpPr>
        <dsp:cNvPr id="0" name=""/>
        <dsp:cNvSpPr/>
      </dsp:nvSpPr>
      <dsp:spPr>
        <a:xfrm>
          <a:off x="0" y="59198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91983"/>
        <a:ext cx="2035574" cy="557655"/>
      </dsp:txXfrm>
    </dsp:sp>
    <dsp:sp modelId="{48C62933-F5AF-D347-8459-6E75B5906B46}">
      <dsp:nvSpPr>
        <dsp:cNvPr id="0" name=""/>
        <dsp:cNvSpPr/>
      </dsp:nvSpPr>
      <dsp:spPr>
        <a:xfrm>
          <a:off x="2035574" y="118309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0.3643, Accuracy: 9010/10693 (84%), Positive accuracy: 3483/4501 (77%), Negative accuracy: 5527/6192 (89%)</a:t>
          </a:r>
        </a:p>
      </dsp:txBody>
      <dsp:txXfrm>
        <a:off x="2035574" y="1183098"/>
        <a:ext cx="8142297" cy="557655"/>
      </dsp:txXfrm>
    </dsp:sp>
    <dsp:sp modelId="{6B2758B4-20D5-6A43-AE9E-7275C965B6AE}">
      <dsp:nvSpPr>
        <dsp:cNvPr id="0" name=""/>
        <dsp:cNvSpPr/>
      </dsp:nvSpPr>
      <dsp:spPr>
        <a:xfrm>
          <a:off x="0" y="118309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83098"/>
        <a:ext cx="2035574" cy="557655"/>
      </dsp:txXfrm>
    </dsp:sp>
    <dsp:sp modelId="{722BAE21-4279-CA49-9DD9-E42B80E309CA}">
      <dsp:nvSpPr>
        <dsp:cNvPr id="0" name=""/>
        <dsp:cNvSpPr/>
      </dsp:nvSpPr>
      <dsp:spPr>
        <a:xfrm>
          <a:off x="2035574" y="177421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0.3618, Accuracy: 9008/10693 (84%), Positive accuracy: 3605/4501 (80%), Negative accuracy: 5403/6192 (87%)</a:t>
          </a:r>
        </a:p>
      </dsp:txBody>
      <dsp:txXfrm>
        <a:off x="2035574" y="1774213"/>
        <a:ext cx="8142297" cy="557655"/>
      </dsp:txXfrm>
    </dsp:sp>
    <dsp:sp modelId="{2FE807BA-3442-0B40-8402-BC1BDA9D2D40}">
      <dsp:nvSpPr>
        <dsp:cNvPr id="0" name=""/>
        <dsp:cNvSpPr/>
      </dsp:nvSpPr>
      <dsp:spPr>
        <a:xfrm>
          <a:off x="0" y="177421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74213"/>
        <a:ext cx="2035574" cy="557655"/>
      </dsp:txXfrm>
    </dsp:sp>
    <dsp:sp modelId="{E3EAC2F3-3853-7F4B-B35A-8F111DD1D174}">
      <dsp:nvSpPr>
        <dsp:cNvPr id="0" name=""/>
        <dsp:cNvSpPr/>
      </dsp:nvSpPr>
      <dsp:spPr>
        <a:xfrm>
          <a:off x="2035574" y="236532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0.4113, Accuracy: 8632/10693 (81%), Positive accuracy: 3527/4501 (78%), Negative accuracy: 5105/6192 (82%)</a:t>
          </a:r>
        </a:p>
      </dsp:txBody>
      <dsp:txXfrm>
        <a:off x="2035574" y="2365328"/>
        <a:ext cx="8142297" cy="557655"/>
      </dsp:txXfrm>
    </dsp:sp>
    <dsp:sp modelId="{446EFEEE-4319-ED42-860A-357C3E19944E}">
      <dsp:nvSpPr>
        <dsp:cNvPr id="0" name=""/>
        <dsp:cNvSpPr/>
      </dsp:nvSpPr>
      <dsp:spPr>
        <a:xfrm>
          <a:off x="0" y="236532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365328"/>
        <a:ext cx="2035574" cy="557655"/>
      </dsp:txXfrm>
    </dsp:sp>
    <dsp:sp modelId="{170E7956-4D9B-DF47-AC56-F42B13833239}">
      <dsp:nvSpPr>
        <dsp:cNvPr id="0" name=""/>
        <dsp:cNvSpPr/>
      </dsp:nvSpPr>
      <dsp:spPr>
        <a:xfrm>
          <a:off x="2035574" y="295644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0.3650, Accuracy: 8989/10693 (84%), Positive accuracy: 3722/4501 (83%), Negative accuracy: 5267/6192 (85%)</a:t>
          </a:r>
        </a:p>
      </dsp:txBody>
      <dsp:txXfrm>
        <a:off x="2035574" y="2956443"/>
        <a:ext cx="8142297" cy="557655"/>
      </dsp:txXfrm>
    </dsp:sp>
    <dsp:sp modelId="{456C60A2-F334-914C-8AB7-1D4D350E9625}">
      <dsp:nvSpPr>
        <dsp:cNvPr id="0" name=""/>
        <dsp:cNvSpPr/>
      </dsp:nvSpPr>
      <dsp:spPr>
        <a:xfrm>
          <a:off x="0" y="295644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956443"/>
        <a:ext cx="2035574" cy="557655"/>
      </dsp:txXfrm>
    </dsp:sp>
    <dsp:sp modelId="{C6463715-AE12-DA40-B84D-C33C09913314}">
      <dsp:nvSpPr>
        <dsp:cNvPr id="0" name=""/>
        <dsp:cNvSpPr/>
      </dsp:nvSpPr>
      <dsp:spPr>
        <a:xfrm>
          <a:off x="2035574" y="354755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0.3621, Accuracy: 9041/10693 (85%), Positive accuracy: 3437/4501 (76%), Negative accuracy: 5604/6192 (91%)</a:t>
          </a:r>
        </a:p>
      </dsp:txBody>
      <dsp:txXfrm>
        <a:off x="2035574" y="3547558"/>
        <a:ext cx="8142297" cy="557655"/>
      </dsp:txXfrm>
    </dsp:sp>
    <dsp:sp modelId="{8E71F91A-C379-0E41-93F2-43DC04B13A82}">
      <dsp:nvSpPr>
        <dsp:cNvPr id="0" name=""/>
        <dsp:cNvSpPr/>
      </dsp:nvSpPr>
      <dsp:spPr>
        <a:xfrm>
          <a:off x="0" y="354755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547558"/>
        <a:ext cx="2035574" cy="557655"/>
      </dsp:txXfrm>
    </dsp:sp>
    <dsp:sp modelId="{134A5D19-EA69-5A4A-AA76-B70E68C8C6B4}">
      <dsp:nvSpPr>
        <dsp:cNvPr id="0" name=""/>
        <dsp:cNvSpPr/>
      </dsp:nvSpPr>
      <dsp:spPr>
        <a:xfrm>
          <a:off x="2035574" y="413867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0.3801, Accuracy: 8924/10693 (83%), Positive accuracy: 3414/4501 (76%), Negative accuracy: 5510/6192 (89%)</a:t>
          </a:r>
        </a:p>
      </dsp:txBody>
      <dsp:txXfrm>
        <a:off x="2035574" y="4138673"/>
        <a:ext cx="8142297" cy="557655"/>
      </dsp:txXfrm>
    </dsp:sp>
    <dsp:sp modelId="{B0EBE856-C67C-1C4C-BEC4-5C44D2D8B8A0}">
      <dsp:nvSpPr>
        <dsp:cNvPr id="0" name=""/>
        <dsp:cNvSpPr/>
      </dsp:nvSpPr>
      <dsp:spPr>
        <a:xfrm>
          <a:off x="0" y="413867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4138673"/>
        <a:ext cx="2035574" cy="557655"/>
      </dsp:txXfrm>
    </dsp:sp>
    <dsp:sp modelId="{FC935797-0B2A-944D-8EED-50C8DBC8CD75}">
      <dsp:nvSpPr>
        <dsp:cNvPr id="0" name=""/>
        <dsp:cNvSpPr/>
      </dsp:nvSpPr>
      <dsp:spPr>
        <a:xfrm>
          <a:off x="2035574" y="472978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0.3597, Accuracy: 9001/10693 (84%), Positive accuracy: 3659/4501 (81%), Negative accuracy: 5342/6192 (86%)</a:t>
          </a:r>
        </a:p>
      </dsp:txBody>
      <dsp:txXfrm>
        <a:off x="2035574" y="4729788"/>
        <a:ext cx="8142297" cy="557655"/>
      </dsp:txXfrm>
    </dsp:sp>
    <dsp:sp modelId="{A6FEEBC2-45E7-4C41-B521-88693AF9B1BC}">
      <dsp:nvSpPr>
        <dsp:cNvPr id="0" name=""/>
        <dsp:cNvSpPr/>
      </dsp:nvSpPr>
      <dsp:spPr>
        <a:xfrm>
          <a:off x="0" y="472978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729788"/>
        <a:ext cx="2035574" cy="557655"/>
      </dsp:txXfrm>
    </dsp:sp>
    <dsp:sp modelId="{B2039A61-2C30-0F42-89F5-35C43CDEF990}">
      <dsp:nvSpPr>
        <dsp:cNvPr id="0" name=""/>
        <dsp:cNvSpPr/>
      </dsp:nvSpPr>
      <dsp:spPr>
        <a:xfrm>
          <a:off x="2035574" y="532090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0.3653, Accuracy: 9010/10693 (84%), Positive accuracy: 3793/4501 (84%), Negative accuracy: 5217/6192 (84%)</a:t>
          </a:r>
        </a:p>
      </dsp:txBody>
      <dsp:txXfrm>
        <a:off x="2035574" y="5320903"/>
        <a:ext cx="8142297" cy="557655"/>
      </dsp:txXfrm>
    </dsp:sp>
    <dsp:sp modelId="{ADCB16AD-CCDF-D345-B03A-BA2046B4F503}">
      <dsp:nvSpPr>
        <dsp:cNvPr id="0" name=""/>
        <dsp:cNvSpPr/>
      </dsp:nvSpPr>
      <dsp:spPr>
        <a:xfrm>
          <a:off x="0" y="532090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320903"/>
        <a:ext cx="2035574" cy="557655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0.3334, Accuracy: 6928/8141 (85%), Positive accuracy: 3745/4091 (92%), Negative accuracy: 3183/4050 (79%), f1 score: 0.8546, Train loss: 0.4907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0.2491, Accuracy: 7270/8141 (89%), Positive accuracy: 3789/4091 (93%), Negative accuracy: 3481/4050 (86%), f1 score: 0.8941, Train loss: 0.3356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0.1779, Accuracy: 7569/8141 (93%), Positive accuracy: 3988/4091 (97%), Negative accuracy: 3581/4050 (88%), f1 score: 0.9318, Train loss: 0.2432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0.1357, Accuracy: 7710/8141 (95%), Positive accuracy: 3912/4091 (96%), Negative accuracy: 3798/4050 (94%), f1 score: 0.9472, Train loss: 0.1806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0.1305, Accuracy: 7705/8141 (95%), Positive accuracy: 3886/4091 (95%), Negative accuracy: 3819/4050 (94%), f1 score: 0.9465, Train loss: 0.1614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0.1276, Accuracy: 7720/8141 (95%), Positive accuracy: 3881/4091 (95%), Negative accuracy: 3839/4050 (95%), f1 score: 0.9483, Train loss: 0.1569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0.1249, Accuracy: 7730/8141 (95%), Positive accuracy: 3899/4091 (95%), Negative accuracy: 3831/4050 (95%), f1 score: 0.9495, Train loss: 0.1511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0.1235, Accuracy: 7734/8141 (95%), Positive accuracy: 3862/4091 (94%), Negative accuracy: 3872/4050 (96%), f1 score: 0.9500, Train loss: 0.1514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0.1229, Accuracy: 7736/8141 (95%), Positive accuracy: 3877/4091 (95%), Negative accuracy: 3859/4050 (95%), f1 score: 0.9502, Train loss: 0.1509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Epoch9: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0.1226, Accuracy: 7731/8141 (95%), Positive accuracy: 3883/4091 (95%), Negative accuracy: 3848/4050 (95%), f1 score: 0.9496, Train loss: 0.1495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133784"/>
        <a:ext cx="1540933" cy="538044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0.1228, Accuracy: 7732/8141 (95%), Positive accuracy: 3867/4091 (95%), Negative accuracy: 3865/4050 (95%), f1 score: 0.9498, Train loss: 0.1486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</a:t>
          </a:r>
          <a:r>
            <a:rPr lang="en-US" altLang="zh-CN" sz="1400" kern="1200" dirty="0"/>
            <a:t>1</a:t>
          </a:r>
          <a:r>
            <a:rPr lang="en-US" sz="1400" kern="1200" dirty="0"/>
            <a:t>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0.1225, Accuracy: 7730/8141 (95%), Positive accuracy: 3873/4091 (95%), Negative accuracy: 3857/4050 (95%), f1 score: 0.9495, Train loss: 0.1487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0.1229, Accuracy: 7730/8141 (95%), Positive accuracy: 3864/4091 (94%), Negative accuracy: 3866/4050 (95%), f1 score: 0.9495, Train loss: 0.1483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</a:t>
          </a:r>
          <a:r>
            <a:rPr lang="en-US" altLang="zh-CN" sz="1400" kern="1200" dirty="0">
              <a:solidFill>
                <a:schemeClr val="tx1"/>
              </a:solidFill>
            </a:rPr>
            <a:t>1</a:t>
          </a:r>
          <a:r>
            <a:rPr lang="en-US" sz="1400" kern="1200" dirty="0">
              <a:solidFill>
                <a:schemeClr val="tx1"/>
              </a:solidFill>
            </a:rPr>
            <a:t>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0.1225, Accuracy: 7734/8141 (95%), Positive accuracy: 3870/4091 (95%), Negative accuracy: 3864/4050 (95%), f1 score: 0.9500, Train loss: 0.1480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0.1224, Accuracy: 7734/8141 (95%), Positive accuracy: 3872/4091 (95%), Negative accuracy: 3862/4050 (95%), f1 score: 0.9500, Train loss: 0.1486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0.1225, Accuracy: 7734/8141 (95%), Positive accuracy: 3870/4091 (95%), Negative accuracy: 3864/4050 (95%), f1 score: 0.9500, Train loss: 0.1480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</a:t>
          </a:r>
          <a:r>
            <a:rPr lang="en-US" altLang="zh-CN" sz="1400" kern="1200" dirty="0">
              <a:solidFill>
                <a:schemeClr val="tx1"/>
              </a:solidFill>
            </a:rPr>
            <a:t>1</a:t>
          </a:r>
          <a:r>
            <a:rPr lang="en-US" sz="1400" kern="1200" dirty="0">
              <a:solidFill>
                <a:schemeClr val="tx1"/>
              </a:solidFill>
            </a:rPr>
            <a:t>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0.1225, Accuracy: 7734/8141 (95%), Positive accuracy: 3870/4091 (95%), Negative accuracy: 3864/4050 (95%), f1 score: 0.9500, Train loss: 0.1478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0.1224, Accuracy: 7735/8141 (95%), Positive accuracy: 3871/4091 (95%), Negative accuracy: 3864/4050 (95%), f1 score: 0.9501, Train loss: 0.1474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0.1223, Accuracy: 7734/8141 (95%), Positive accuracy: 3870/4091 (95%), Negative accuracy: 3864/4050 (95%), f1 score: 0.9500, Train loss: 0.1485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9: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0.1224, Accuracy: 7734/8141 (95%), Positive accuracy: 3870/4091 (95%), Negative accuracy: 3864/4050 (95%), f1 score: 0.9500, Train loss: 0.1473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</a:t>
          </a:r>
          <a:r>
            <a:rPr lang="en-US" altLang="zh-CN" sz="1400" kern="1200" dirty="0">
              <a:solidFill>
                <a:schemeClr val="tx1"/>
              </a:solidFill>
            </a:rPr>
            <a:t>2</a:t>
          </a:r>
          <a:r>
            <a:rPr lang="en-US" sz="1400" kern="1200" dirty="0">
              <a:solidFill>
                <a:schemeClr val="tx1"/>
              </a:solidFill>
            </a:rPr>
            <a:t>0:</a:t>
          </a:r>
          <a:r>
            <a:rPr lang="en-US" sz="1400" kern="1200" dirty="0">
              <a:solidFill>
                <a:srgbClr val="FF0000"/>
              </a:solidFill>
            </a:rPr>
            <a:t> </a:t>
          </a:r>
        </a:p>
      </dsp:txBody>
      <dsp:txXfrm>
        <a:off x="0" y="5133784"/>
        <a:ext cx="1540933" cy="538044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0.3336, Accuracy: 6975/8141 (86%), Positive accuracy: 3514/4091 (86%), Negative accuracy: 3461/4050 (85%), f1 score: 0.8568, Train loss: 0.5551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0.2174, Accuracy: 7443/8141 (91%), Positive accuracy: 3850/4091 (94%), Negative accuracy: 3593/4050 (89%), f1 score: 0.9150, Train loss: 0.3438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0.1414, Accuracy: 7681/8141 (94%), Positive accuracy: 3962/4091 (97%), Negative accuracy: 3719/4050 (92%), f1 score: 0.9442, Train loss: 0.2273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0.1230, Accuracy: 7734/8141 (95%), Positive accuracy: 3904/4091 (95%), Negative accuracy: 3830/4050 (95%), f1 score: 0.9500, Train loss: 0.1776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0.1225, Accuracy: 7739/8141 (95%), Positive accuracy: 3894/4091 (95%), Negative accuracy: 3845/4050 (95%), f1 score: 0.9506, Train loss: 0.1645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0.1238, Accuracy: 7737/8141 (95%), Positive accuracy: 3841/4091 (94%), Negative accuracy: 3896/4050 (96%), f1 score: 0.9505, Train loss: 0.1613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0.1199, Accuracy: 7742/8141 (95%), Positive accuracy: 3867/4091 (95%), Negative accuracy: 3875/4050 (96%), f1 score: 0.9510, Train loss: 0.1553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0.1217, Accuracy: 7735/8141 (95%), Positive accuracy: 3859/4091 (94%), Negative accuracy: 3876/4050 (96%), f1 score: 0.9501, Train loss: 0.1565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0.1210, Accuracy: 7738/8141 (95%), Positive accuracy: 3855/4091 (94%), Negative accuracy: 3883/4050 (96%), f1 score: 0.9505, Train loss: 0.1545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</a:t>
          </a:r>
          <a:r>
            <a:rPr lang="en-US" sz="1400" kern="1200" dirty="0">
              <a:solidFill>
                <a:srgbClr val="FF0000"/>
              </a:solidFill>
            </a:rPr>
            <a:t>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0.1237, Accuracy: 7729/8141 (95%), Positive accuracy: 3822/4091 (93%), Negative accuracy: 3907/4050 (96%), f1 score: 0.9495, Train loss: 0.1539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133784"/>
        <a:ext cx="1540933" cy="538044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0.2699, Accuracy: 7186/8141 (88%), Positive accuracy: 3743/4091 (91%), Negative accuracy: 3443/4050 (85%), f1 score: 0.8837, Train loss: 0.4389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0.1470, Accuracy: 7662/8141 (94%), Positive accuracy: 3926/4091 (96%), Negative accuracy: 3736/4050 (92%), f1 score: 0.9416, Train loss: 0.2447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0.1286, Accuracy: 7716/8141 (95%), Positive accuracy: 3872/4091 (95%), Negative accuracy: 3844/4050 (95%), f1 score: 0.9478, Train loss: 0.1606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0.1277, Accuracy: 7727/8141 (95%), Positive accuracy: 3811/4091 (93%), Negative accuracy: 3916/4050 (97%), f1 score: 0.9494, Train loss: 0.1484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0.1201, Accuracy: 7748/8141 (95%), Positive accuracy: 3903/4091 (95%), Negative accuracy: 3845/4050 (95%), f1 score: 0.9517, Train loss: 0.1417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0.1186, Accuracy: 7751/8141 (95%), Positive accuracy: 3883/4091 (95%), Negative accuracy: 3868/4050 (96%), f1 score: 0.9521, Train loss: 0.1410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0.1179, Accuracy: 7758/8141 (95%), Positive accuracy: 3890/4091 (95%), Negative accuracy: 3868/4050 (96%), f1 score: 0.9529, Train loss: 0.1386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0.1196, Accuracy: 7748/8141 (95%), Positive accuracy: 3864/4091 (94%), Negative accuracy: 3884/4050 (96%), f1 score: 0.9517, Train loss: 0.1369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0.1180, Accuracy: 7759/8141 (95%), Positive accuracy: 3892/4091 (95%), Negative accuracy: 3867/4050 (95%), f1 score: 0.9531, Train loss: 0.1381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</a:t>
          </a:r>
          <a:r>
            <a:rPr lang="en-US" sz="1400" kern="1200" dirty="0">
              <a:solidFill>
                <a:srgbClr val="FF0000"/>
              </a:solidFill>
            </a:rPr>
            <a:t>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0.1175, Accuracy: 7759/8141 (95%), Positive accuracy: 3892/4091 (95%), Negative accuracy: 3867/4050 (95%), f1 score: 0.9531, Train loss: 0.1356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133784"/>
        <a:ext cx="1540933" cy="538044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0.1182, Accuracy: 7753/8141 (95%), Positive accuracy: 3876/4091 (95%), Negative accuracy: 3877/4050 (96%), f1 score: 0.9523, Train loss: 0.1366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</a:t>
          </a:r>
          <a:r>
            <a:rPr lang="en-US" altLang="zh-CN" sz="1400" kern="1200" dirty="0"/>
            <a:t>1</a:t>
          </a:r>
          <a:r>
            <a:rPr lang="en-US" sz="1400" kern="1200" dirty="0"/>
            <a:t>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0.1192, Accuracy: 7746/8141 (95%), Positive accuracy: 3861/4091 (94%), Negative accuracy: 3885/4050 (96%), f1 score: 0.9515, Train loss: 0.1364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0.1179, Accuracy: 7761/8141 (95%), Positive accuracy: 3888/4091 (95%), Negative accuracy: 3873/4050 (96%), f1 score: 0.9533, Train loss: 0.1359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</a:t>
          </a:r>
          <a:r>
            <a:rPr lang="en-US" altLang="zh-CN" sz="1400" kern="1200" dirty="0">
              <a:solidFill>
                <a:srgbClr val="FF0000"/>
              </a:solidFill>
            </a:rPr>
            <a:t>1</a:t>
          </a:r>
          <a:r>
            <a:rPr lang="en-US" sz="1400" kern="1200" dirty="0">
              <a:solidFill>
                <a:srgbClr val="FF0000"/>
              </a:solidFill>
            </a:rPr>
            <a:t>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0.1181, Accuracy: 7753/8141 (95%), Positive accuracy: 3876/4091 (95%), Negative accuracy: 3877/4050 (96%), f1 score: 0.9523, Train loss: 0.1356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0.1175, Accuracy: 7760/8141 (95%), Positive accuracy: 3890/4091 (95%), Negative accuracy: 3870/4050 (96%), f1 score: 0.9532, Train loss: 0.1368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0.1178, Accuracy: 7758/8141 (95%), Positive accuracy: 3884/4091 (95%), Negative accuracy: 3874/4050 (96%), f1 score: 0.9529, Train loss: 0.1356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</a:t>
          </a:r>
          <a:r>
            <a:rPr lang="en-US" altLang="zh-CN" sz="1400" kern="1200" dirty="0">
              <a:solidFill>
                <a:schemeClr val="tx1"/>
              </a:solidFill>
            </a:rPr>
            <a:t>1</a:t>
          </a:r>
          <a:r>
            <a:rPr lang="en-US" sz="1400" kern="1200" dirty="0">
              <a:solidFill>
                <a:schemeClr val="tx1"/>
              </a:solidFill>
            </a:rPr>
            <a:t>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0.1184, Accuracy: 7748/8141 (95%), Positive accuracy: 3868/4091 (95%), Negative accuracy: 3880/4050 (96%), f1 score: 0.9517, Train loss: 0.1359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0.1181, Accuracy: 7755/8141 (95%), Positive accuracy: 3876/4091 (95%), Negative accuracy: 3879/4050 (96%), f1 score: 0.9526, Train loss: 0.1347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0.1180, Accuracy: 7754/8141 (95%), Positive accuracy: 3876/4091 (95%), Negative accuracy: 3878/4050 (96%), f1 score: 0.9525, Train loss: 0.1357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9: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0.1179, Accuracy: 7756/8141 (95%), Positive accuracy: 3879/4091 (95%), Negative accuracy: 3877/4050 (96%), f1 score: 0.9527, Train loss: 0.1351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</a:t>
          </a:r>
          <a:r>
            <a:rPr lang="en-US" altLang="zh-CN" sz="1400" kern="1200" dirty="0">
              <a:solidFill>
                <a:schemeClr val="tx1"/>
              </a:solidFill>
            </a:rPr>
            <a:t>2</a:t>
          </a:r>
          <a:r>
            <a:rPr lang="en-US" sz="1400" kern="1200" dirty="0">
              <a:solidFill>
                <a:schemeClr val="tx1"/>
              </a:solidFill>
            </a:rPr>
            <a:t>0:</a:t>
          </a:r>
          <a:r>
            <a:rPr lang="en-US" sz="1400" kern="1200" dirty="0">
              <a:solidFill>
                <a:srgbClr val="FF0000"/>
              </a:solidFill>
            </a:rPr>
            <a:t> </a:t>
          </a:r>
        </a:p>
      </dsp:txBody>
      <dsp:txXfrm>
        <a:off x="0" y="5133784"/>
        <a:ext cx="1540933" cy="538044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0.3454, Accuracy: 6872/8141 (84%), Positive accuracy: 3726/4091 (91%), Negative accuracy: 3146/4050 (78%), f1 score: 0.8479, Train loss: 0.5527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0.2978, Accuracy: 7110/8141 (87%), Positive accuracy: 3703/4091 (91%), Negative accuracy: 3407/4050 (84%), f1 score: 0.8743, Train loss: 0.3540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0.2653, Accuracy: 7231/8141 (89%), Positive accuracy: 3797/4091 (93%), Negative accuracy: 3434/4050 (85%), f1 score: 0.8897, Train loss: 0.3159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0.2356, Accuracy: 7310/8141 (90%), Positive accuracy: 3883/4091 (95%), Negative accuracy: 3427/4050 (85%), f1 score: 0.9004, Train loss: 0.2823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0.2124, Accuracy: 7428/8141 (91%), Positive accuracy: 3907/4091 (96%), Negative accuracy: 3521/4050 (87%), f1 score: 0.9142, Train loss: 0.2516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0.1983, Accuracy: 7461/8141 (92%), Positive accuracy: 3949/4091 (97%), Negative accuracy: 3512/4050 (87%), f1 score: 0.9188, Train loss: 0.2288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0.1871, Accuracy: 7523/8141 (92%), Positive accuracy: 3897/4091 (95%), Negative accuracy: 3626/4050 (90%), f1 score: 0.9249, Train loss: 0.2137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0.1826, Accuracy: 7549/8141 (93%), Positive accuracy: 3880/4091 (95%), Negative accuracy: 3669/4050 (91%), f1 score: 0.9278, Train loss: 0.2041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0.1761, Accuracy: 7553/8141 (93%), Positive accuracy: 3929/4091 (96%), Negative accuracy: 3624/4050 (89%), f1 score: 0.9289, Train loss: 0.1983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</a:t>
          </a:r>
          <a:r>
            <a:rPr lang="en-US" sz="1400" kern="1200" dirty="0">
              <a:solidFill>
                <a:srgbClr val="FF0000"/>
              </a:solidFill>
            </a:rPr>
            <a:t>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0.1729, Accuracy: 7574/8141 (93%), Positive accuracy: 3911/4091 (96%), Negative accuracy: 3663/4050 (90%), f1 score: 0.9311, Train loss: 0.1947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133784"/>
        <a:ext cx="1540933" cy="538044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1540933" y="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0.1711, Accuracy: 7573/8141 (93%), Positive accuracy: 3914/4091 (96%), Negative accuracy: 3659/4050 (90%), f1 score: 0.9310, Train loss: 0.1923</a:t>
          </a:r>
        </a:p>
      </dsp:txBody>
      <dsp:txXfrm>
        <a:off x="1540933" y="0"/>
        <a:ext cx="6163732" cy="538044"/>
      </dsp:txXfrm>
    </dsp:sp>
    <dsp:sp modelId="{E2A190C0-1F45-4B45-9F21-F5B141B37367}">
      <dsp:nvSpPr>
        <dsp:cNvPr id="0" name=""/>
        <dsp:cNvSpPr/>
      </dsp:nvSpPr>
      <dsp:spPr>
        <a:xfrm>
          <a:off x="0" y="83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</a:t>
          </a:r>
          <a:r>
            <a:rPr lang="en-US" altLang="zh-CN" sz="1400" kern="1200" dirty="0"/>
            <a:t>1</a:t>
          </a:r>
          <a:r>
            <a:rPr lang="en-US" sz="1400" kern="1200" dirty="0"/>
            <a:t>: </a:t>
          </a:r>
        </a:p>
      </dsp:txBody>
      <dsp:txXfrm>
        <a:off x="0" y="837"/>
        <a:ext cx="1540933" cy="538044"/>
      </dsp:txXfrm>
    </dsp:sp>
    <dsp:sp modelId="{42F8F435-1A05-674D-B28B-51BAFA688781}">
      <dsp:nvSpPr>
        <dsp:cNvPr id="0" name=""/>
        <dsp:cNvSpPr/>
      </dsp:nvSpPr>
      <dsp:spPr>
        <a:xfrm>
          <a:off x="1540933" y="571165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0.1700, Accuracy: 7578/8141 (93%), Positive accuracy: 3911/4091 (96%), Negative accuracy: 3667/4050 (91%), f1 score: 0.9315, Train loss: 0.1919</a:t>
          </a:r>
        </a:p>
      </dsp:txBody>
      <dsp:txXfrm>
        <a:off x="1540933" y="571165"/>
        <a:ext cx="6163732" cy="538044"/>
      </dsp:txXfrm>
    </dsp:sp>
    <dsp:sp modelId="{F39A3EDE-0A6E-5F46-A8A4-B6FB4F603009}">
      <dsp:nvSpPr>
        <dsp:cNvPr id="0" name=""/>
        <dsp:cNvSpPr/>
      </dsp:nvSpPr>
      <dsp:spPr>
        <a:xfrm>
          <a:off x="0" y="571165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2: </a:t>
          </a:r>
        </a:p>
      </dsp:txBody>
      <dsp:txXfrm>
        <a:off x="0" y="571165"/>
        <a:ext cx="1540933" cy="538044"/>
      </dsp:txXfrm>
    </dsp:sp>
    <dsp:sp modelId="{48C62933-F5AF-D347-8459-6E75B5906B46}">
      <dsp:nvSpPr>
        <dsp:cNvPr id="0" name=""/>
        <dsp:cNvSpPr/>
      </dsp:nvSpPr>
      <dsp:spPr>
        <a:xfrm>
          <a:off x="1540933" y="114149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0.1688, Accuracy: 7581/8141 (93%), Positive accuracy: 3916/4091 (96%), Negative accuracy: 3665/4050 (90%), f1 score: 0.9319, Train loss: 0.1894</a:t>
          </a:r>
        </a:p>
      </dsp:txBody>
      <dsp:txXfrm>
        <a:off x="1540933" y="1141492"/>
        <a:ext cx="6163732" cy="538044"/>
      </dsp:txXfrm>
    </dsp:sp>
    <dsp:sp modelId="{6B2758B4-20D5-6A43-AE9E-7275C965B6AE}">
      <dsp:nvSpPr>
        <dsp:cNvPr id="0" name=""/>
        <dsp:cNvSpPr/>
      </dsp:nvSpPr>
      <dsp:spPr>
        <a:xfrm>
          <a:off x="0" y="114149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</a:t>
          </a:r>
          <a:r>
            <a:rPr lang="en-US" altLang="zh-CN" sz="1400" kern="1200" dirty="0">
              <a:solidFill>
                <a:schemeClr val="tx1"/>
              </a:solidFill>
            </a:rPr>
            <a:t>1</a:t>
          </a:r>
          <a:r>
            <a:rPr lang="en-US" sz="1400" kern="1200" dirty="0">
              <a:solidFill>
                <a:schemeClr val="tx1"/>
              </a:solidFill>
            </a:rPr>
            <a:t>3</a:t>
          </a:r>
        </a:p>
      </dsp:txBody>
      <dsp:txXfrm>
        <a:off x="0" y="1141492"/>
        <a:ext cx="1540933" cy="538044"/>
      </dsp:txXfrm>
    </dsp:sp>
    <dsp:sp modelId="{722BAE21-4279-CA49-9DD9-E42B80E309CA}">
      <dsp:nvSpPr>
        <dsp:cNvPr id="0" name=""/>
        <dsp:cNvSpPr/>
      </dsp:nvSpPr>
      <dsp:spPr>
        <a:xfrm>
          <a:off x="1540933" y="1711820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0.1681, Accuracy: 7581/8141 (93%), Positive accuracy: 3917/4091 (96%), Negative accuracy: 3664/4050 (90%), f1 score: 0.9320, Train loss: 0.1882</a:t>
          </a:r>
        </a:p>
      </dsp:txBody>
      <dsp:txXfrm>
        <a:off x="1540933" y="1711820"/>
        <a:ext cx="6163732" cy="538044"/>
      </dsp:txXfrm>
    </dsp:sp>
    <dsp:sp modelId="{2FE807BA-3442-0B40-8402-BC1BDA9D2D40}">
      <dsp:nvSpPr>
        <dsp:cNvPr id="0" name=""/>
        <dsp:cNvSpPr/>
      </dsp:nvSpPr>
      <dsp:spPr>
        <a:xfrm>
          <a:off x="0" y="1711820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4: </a:t>
          </a:r>
        </a:p>
      </dsp:txBody>
      <dsp:txXfrm>
        <a:off x="0" y="1711820"/>
        <a:ext cx="1540933" cy="538044"/>
      </dsp:txXfrm>
    </dsp:sp>
    <dsp:sp modelId="{E3EAC2F3-3853-7F4B-B35A-8F111DD1D174}">
      <dsp:nvSpPr>
        <dsp:cNvPr id="0" name=""/>
        <dsp:cNvSpPr/>
      </dsp:nvSpPr>
      <dsp:spPr>
        <a:xfrm>
          <a:off x="1540933" y="228214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0.1676, Accuracy: 7584/8141 (93%), Positive accuracy: 3921/4091 (96%), Negative accuracy: 3663/4050 (90%), f1 score: 0.9324, Train loss: 0.1890</a:t>
          </a:r>
        </a:p>
      </dsp:txBody>
      <dsp:txXfrm>
        <a:off x="1540933" y="2282147"/>
        <a:ext cx="6163732" cy="538044"/>
      </dsp:txXfrm>
    </dsp:sp>
    <dsp:sp modelId="{446EFEEE-4319-ED42-860A-357C3E19944E}">
      <dsp:nvSpPr>
        <dsp:cNvPr id="0" name=""/>
        <dsp:cNvSpPr/>
      </dsp:nvSpPr>
      <dsp:spPr>
        <a:xfrm>
          <a:off x="0" y="228214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5: </a:t>
          </a:r>
        </a:p>
      </dsp:txBody>
      <dsp:txXfrm>
        <a:off x="0" y="2282147"/>
        <a:ext cx="1540933" cy="538044"/>
      </dsp:txXfrm>
    </dsp:sp>
    <dsp:sp modelId="{170E7956-4D9B-DF47-AC56-F42B13833239}">
      <dsp:nvSpPr>
        <dsp:cNvPr id="0" name=""/>
        <dsp:cNvSpPr/>
      </dsp:nvSpPr>
      <dsp:spPr>
        <a:xfrm>
          <a:off x="1540933" y="285247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0.1673, Accuracy: 7583/8141 (93%), Positive accuracy: 3920/4091 (96%), Negative accuracy: 3663/4050 (90%), f1 score: 0.9322, Train loss: 0.1886</a:t>
          </a:r>
        </a:p>
      </dsp:txBody>
      <dsp:txXfrm>
        <a:off x="1540933" y="2852474"/>
        <a:ext cx="6163732" cy="538044"/>
      </dsp:txXfrm>
    </dsp:sp>
    <dsp:sp modelId="{456C60A2-F334-914C-8AB7-1D4D350E9625}">
      <dsp:nvSpPr>
        <dsp:cNvPr id="0" name=""/>
        <dsp:cNvSpPr/>
      </dsp:nvSpPr>
      <dsp:spPr>
        <a:xfrm>
          <a:off x="0" y="285247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</a:t>
          </a:r>
          <a:r>
            <a:rPr lang="en-US" altLang="zh-CN" sz="1400" kern="1200" dirty="0">
              <a:solidFill>
                <a:schemeClr val="tx1"/>
              </a:solidFill>
            </a:rPr>
            <a:t>1</a:t>
          </a:r>
          <a:r>
            <a:rPr lang="en-US" sz="1400" kern="1200" dirty="0">
              <a:solidFill>
                <a:schemeClr val="tx1"/>
              </a:solidFill>
            </a:rPr>
            <a:t>6: </a:t>
          </a:r>
        </a:p>
      </dsp:txBody>
      <dsp:txXfrm>
        <a:off x="0" y="2852474"/>
        <a:ext cx="1540933" cy="538044"/>
      </dsp:txXfrm>
    </dsp:sp>
    <dsp:sp modelId="{C6463715-AE12-DA40-B84D-C33C09913314}">
      <dsp:nvSpPr>
        <dsp:cNvPr id="0" name=""/>
        <dsp:cNvSpPr/>
      </dsp:nvSpPr>
      <dsp:spPr>
        <a:xfrm>
          <a:off x="1540933" y="3422802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0.1671, Accuracy: 7584/8141 (93%), Positive accuracy: 3920/4091 (96%), Negative accuracy: 3664/4050 (90%), f1 score: 0.9323, Train loss: 0.1876</a:t>
          </a:r>
        </a:p>
      </dsp:txBody>
      <dsp:txXfrm>
        <a:off x="1540933" y="3422802"/>
        <a:ext cx="6163732" cy="538044"/>
      </dsp:txXfrm>
    </dsp:sp>
    <dsp:sp modelId="{8E71F91A-C379-0E41-93F2-43DC04B13A82}">
      <dsp:nvSpPr>
        <dsp:cNvPr id="0" name=""/>
        <dsp:cNvSpPr/>
      </dsp:nvSpPr>
      <dsp:spPr>
        <a:xfrm>
          <a:off x="0" y="3422802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7: </a:t>
          </a:r>
        </a:p>
      </dsp:txBody>
      <dsp:txXfrm>
        <a:off x="0" y="3422802"/>
        <a:ext cx="1540933" cy="538044"/>
      </dsp:txXfrm>
    </dsp:sp>
    <dsp:sp modelId="{134A5D19-EA69-5A4A-AA76-B70E68C8C6B4}">
      <dsp:nvSpPr>
        <dsp:cNvPr id="0" name=""/>
        <dsp:cNvSpPr/>
      </dsp:nvSpPr>
      <dsp:spPr>
        <a:xfrm>
          <a:off x="1540933" y="3993129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0.1673, Accuracy: 7584/8141 (93%), Positive accuracy: 3912/4091 (96%), Negative accuracy: 3672/4050 (91%), f1 score: 0.9322, Train loss: 0.1871</a:t>
          </a:r>
        </a:p>
      </dsp:txBody>
      <dsp:txXfrm>
        <a:off x="1540933" y="3993129"/>
        <a:ext cx="6163732" cy="538044"/>
      </dsp:txXfrm>
    </dsp:sp>
    <dsp:sp modelId="{B0EBE856-C67C-1C4C-BEC4-5C44D2D8B8A0}">
      <dsp:nvSpPr>
        <dsp:cNvPr id="0" name=""/>
        <dsp:cNvSpPr/>
      </dsp:nvSpPr>
      <dsp:spPr>
        <a:xfrm>
          <a:off x="0" y="3993129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8: </a:t>
          </a:r>
        </a:p>
      </dsp:txBody>
      <dsp:txXfrm>
        <a:off x="0" y="3993129"/>
        <a:ext cx="1540933" cy="538044"/>
      </dsp:txXfrm>
    </dsp:sp>
    <dsp:sp modelId="{FC935797-0B2A-944D-8EED-50C8DBC8CD75}">
      <dsp:nvSpPr>
        <dsp:cNvPr id="0" name=""/>
        <dsp:cNvSpPr/>
      </dsp:nvSpPr>
      <dsp:spPr>
        <a:xfrm>
          <a:off x="1540933" y="4563457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0.1670, Accuracy: 7585/8141 (93%), Positive accuracy: 3917/4091 (96%), Negative accuracy: 3668/4050 (91%), f1 score: 0.9324, Train loss: 0.1872</a:t>
          </a:r>
        </a:p>
      </dsp:txBody>
      <dsp:txXfrm>
        <a:off x="1540933" y="4563457"/>
        <a:ext cx="6163732" cy="538044"/>
      </dsp:txXfrm>
    </dsp:sp>
    <dsp:sp modelId="{A6FEEBC2-45E7-4C41-B521-88693AF9B1BC}">
      <dsp:nvSpPr>
        <dsp:cNvPr id="0" name=""/>
        <dsp:cNvSpPr/>
      </dsp:nvSpPr>
      <dsp:spPr>
        <a:xfrm>
          <a:off x="0" y="4563457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</a:t>
          </a:r>
          <a:r>
            <a:rPr lang="en-US" altLang="zh-CN" sz="1400" kern="1200" dirty="0"/>
            <a:t>1</a:t>
          </a:r>
          <a:r>
            <a:rPr lang="en-US" sz="1400" kern="1200" dirty="0"/>
            <a:t>9: </a:t>
          </a:r>
        </a:p>
      </dsp:txBody>
      <dsp:txXfrm>
        <a:off x="0" y="4563457"/>
        <a:ext cx="1540933" cy="538044"/>
      </dsp:txXfrm>
    </dsp:sp>
    <dsp:sp modelId="{B2039A61-2C30-0F42-89F5-35C43CDEF990}">
      <dsp:nvSpPr>
        <dsp:cNvPr id="0" name=""/>
        <dsp:cNvSpPr/>
      </dsp:nvSpPr>
      <dsp:spPr>
        <a:xfrm>
          <a:off x="1540933" y="5133784"/>
          <a:ext cx="6163732" cy="53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94" tIns="136663" rIns="119594" bIns="13666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0.1669, Accuracy: 7586/8141 (93%), Positive accuracy: 3916/4091 (96%), Negative accuracy: 3670/4050 (91%), f1 score: 0.9325, Train loss: 0.1871</a:t>
          </a:r>
        </a:p>
      </dsp:txBody>
      <dsp:txXfrm>
        <a:off x="1540933" y="5133784"/>
        <a:ext cx="6163732" cy="538044"/>
      </dsp:txXfrm>
    </dsp:sp>
    <dsp:sp modelId="{ADCB16AD-CCDF-D345-B03A-BA2046B4F503}">
      <dsp:nvSpPr>
        <dsp:cNvPr id="0" name=""/>
        <dsp:cNvSpPr/>
      </dsp:nvSpPr>
      <dsp:spPr>
        <a:xfrm>
          <a:off x="0" y="5133784"/>
          <a:ext cx="1540933" cy="5380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41" tIns="53147" rIns="81541" bIns="5314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</a:t>
          </a:r>
          <a:r>
            <a:rPr lang="en-US" altLang="zh-CN" sz="1400" kern="1200" dirty="0">
              <a:solidFill>
                <a:srgbClr val="FF0000"/>
              </a:solidFill>
            </a:rPr>
            <a:t>2</a:t>
          </a:r>
          <a:r>
            <a:rPr lang="en-US" sz="1400" kern="1200" dirty="0">
              <a:solidFill>
                <a:srgbClr val="FF0000"/>
              </a:solidFill>
            </a:rPr>
            <a:t>0: </a:t>
          </a:r>
        </a:p>
      </dsp:txBody>
      <dsp:txXfrm>
        <a:off x="0" y="5133784"/>
        <a:ext cx="1540933" cy="538044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0.1357, Accuracy: 7727/8141 (95%), Positive accuracy: 3783/4091 (92%), Negative accuracy: 3944/4050 (97%), f1 score: 0.9496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0.1099, Accuracy: 7785/8141 (96%), Positive accuracy: 3816/4091 (93%), Negative accuracy: 3969/4050 (98%), f1 score: 0.9567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0.1122, Accuracy: 7781/8141 (96%), Positive accuracy: 3827/4091 (94%), Negative accuracy: 3954/4050 (98%), f1 score: 0.9561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0.0979, Accuracy: 7810/8141 (96%), Positive accuracy: 3847/4091 (94%), Negative accuracy: 3963/4050 (98%), f1 score: 0.9596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0.0913, Accuracy: 7835/8141 (96%), Positive accuracy: 3872/4091 (95%), Negative accuracy: 3963/4050 (98%), f1 score: 0.9626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0.0971, Accuracy: 7841/8141 (96%), Positive accuracy: 3863/4091 (94%), Negative accuracy: 3978/4050 (98%), f1 score: 0.9634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0.0918, Accuracy: 7842/8141 (96%), Positive accuracy: 3867/4091 (95%), Negative accuracy: 3975/4050 (98%), f1 score: 0.9635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0.0919, Accuracy: 7852/8141 (96%), Positive accuracy: 3878/4091 (95%), Negative accuracy: 3974/4050 (98%), f1 score: 0.9647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0.0840, Accuracy: 7869/8141 (97%), Positive accuracy: 3911/4091 (96%), Negative accuracy: 3958/4050 (98%), f1 score: 0.9667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0.0843, Accuracy: 7867/8141 (97%), Positive accuracy: 3898/4091 (95%), Negative accuracy: 3969/4050 (98%), f1 score: 0.9665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0.0829, Accuracy: 7871/8141 (97%), Positive accuracy: 3903/4091 (95%), Negative accuracy: 3968/4050 (98%), f1 score: 0.9669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Epoch11:</a:t>
          </a:r>
          <a:r>
            <a:rPr lang="en-US" sz="1400" kern="1200" dirty="0"/>
            <a:t>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0.0847, Accuracy: 7868/8141 (97%), Positive accuracy: 3899/4091 (95%), Negative accuracy: 3969/4050 (98%), f1 score: 0.9666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0.0847, Accuracy: 7864/8141 (97%), Positive accuracy: 3896/4091 (95%), Negative accuracy: 3968/4050 (98%), f1 score: 0.9661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0.0841, Accuracy: 7869/8141 (97%), Positive accuracy: 3898/4091 (95%), Negative accuracy: 3971/4050 (98%), f1 score: 0.9667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0.0839, Accuracy: 7867/8141 (97%), Positive accuracy: 3897/4091 (95%), Negative accuracy: 3970/4050 (98%), f1 score: 0.9665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0.0834, Accuracy: 7868/8141 (97%), Positive accuracy: 3900/4091 (95%), Negative accuracy: 3968/4050 (98%), f1 score: 0.9666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0.0839, Accuracy: 7867/8141 (97%), Positive accuracy: 3897/4091 (95%), Negative accuracy: 3970/4050 (98%), f1 score: 0.9665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0.0835, Accuracy: 7868/8141 (97%), Positive accuracy: 3900/4091 (95%), Negative accuracy: 3968/4050 (98%), f1 score: 0.9666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0.0835, Accuracy: 7867/8141 (97%), Positive accuracy: 3899/4091 (95%), Negative accuracy: 3968/4050 (98%), f1 score: 0.9665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0.0835, Accuracy: 7867/8141 (97%), Positive accuracy: 3899/4091 (95%), Negative accuracy: 3968/4050 (98%), f1 score: 0.9665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0.1261, Accuracy: 7722/8141 (95%), Positive accuracy: 3923/4091 (96%), Negative accuracy: 3799/4050 (94%), f1 score: 0.9487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0.1252, Accuracy: 7720/8141 (95%), Positive accuracy: 3752/4091 (92%), Negative accuracy: 3968/4050 (98%), f1 score: 0.9491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0.1033, Accuracy: 7781/8141 (96%), Positive accuracy: 3842/4091 (94%), Negative accuracy: 3939/4050 (97%), f1 score: 0.9560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0.0987, Accuracy: 7808/8141 (96%), Positive accuracy: 3857/4091 (94%), Negative accuracy: 3951/4050 (98%), f1 score: 0.9593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0.1290, Accuracy: 7714/8141 (95%), Positive accuracy: 3718/4091 (91%), Negative accuracy: 3996/4050 (99%), f1 score: 0.9488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0.0999, Accuracy: 7801/8141 (96%), Positive accuracy: 3841/4091 (94%), Negative accuracy: 3960/4050 (98%), f1 score: 0.9585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0.0924, Accuracy: 7821/8141 (96%), Positive accuracy: 3842/4091 (94%), Negative accuracy: 3979/4050 (98%), f1 score: 0.9610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0.0926, Accuracy: 7836/8141 (96%), Positive accuracy: 3861/4091 (94%), Negative accuracy: 3975/4050 (98%), f1 score: 0.9628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0.0847, Accuracy: 7862/8141 (97%), Positive accuracy: 3914/4091 (96%), Negative accuracy: 3948/4050 (97%), f1 score: 0.9658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0.0869, Accuracy: 7851/8141 (96%), Positive accuracy: 3896/4091 (95%), Negative accuracy: 3955/4050 (98%), f1 score: 0.9645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86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0.4738, Accuracy: 8587/10693 (80%), Positive accuracy: 2594/4501 (58%), Negative accuracy: 5993/6192 (97%)</a:t>
          </a:r>
        </a:p>
      </dsp:txBody>
      <dsp:txXfrm>
        <a:off x="2035574" y="868"/>
        <a:ext cx="8142297" cy="557655"/>
      </dsp:txXfrm>
    </dsp:sp>
    <dsp:sp modelId="{E2A190C0-1F45-4B45-9F21-F5B141B37367}">
      <dsp:nvSpPr>
        <dsp:cNvPr id="0" name=""/>
        <dsp:cNvSpPr/>
      </dsp:nvSpPr>
      <dsp:spPr>
        <a:xfrm>
          <a:off x="0" y="86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68"/>
        <a:ext cx="2035574" cy="557655"/>
      </dsp:txXfrm>
    </dsp:sp>
    <dsp:sp modelId="{42F8F435-1A05-674D-B28B-51BAFA688781}">
      <dsp:nvSpPr>
        <dsp:cNvPr id="0" name=""/>
        <dsp:cNvSpPr/>
      </dsp:nvSpPr>
      <dsp:spPr>
        <a:xfrm>
          <a:off x="2035574" y="59198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0.3106, Accuracy: 9208/10693 (86%), Positive accuracy: 3733/4501 (83%), Negative accuracy: 5475/6192 (88%)</a:t>
          </a:r>
        </a:p>
      </dsp:txBody>
      <dsp:txXfrm>
        <a:off x="2035574" y="591983"/>
        <a:ext cx="8142297" cy="557655"/>
      </dsp:txXfrm>
    </dsp:sp>
    <dsp:sp modelId="{F39A3EDE-0A6E-5F46-A8A4-B6FB4F603009}">
      <dsp:nvSpPr>
        <dsp:cNvPr id="0" name=""/>
        <dsp:cNvSpPr/>
      </dsp:nvSpPr>
      <dsp:spPr>
        <a:xfrm>
          <a:off x="0" y="59198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91983"/>
        <a:ext cx="2035574" cy="557655"/>
      </dsp:txXfrm>
    </dsp:sp>
    <dsp:sp modelId="{48C62933-F5AF-D347-8459-6E75B5906B46}">
      <dsp:nvSpPr>
        <dsp:cNvPr id="0" name=""/>
        <dsp:cNvSpPr/>
      </dsp:nvSpPr>
      <dsp:spPr>
        <a:xfrm>
          <a:off x="2035574" y="118309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0.3052, Accuracy: 9227/10693 (86%), Positive accuracy: 3556/4501 (79%), Negative accuracy: 5671/6192 (92%)</a:t>
          </a:r>
        </a:p>
      </dsp:txBody>
      <dsp:txXfrm>
        <a:off x="2035574" y="1183098"/>
        <a:ext cx="8142297" cy="557655"/>
      </dsp:txXfrm>
    </dsp:sp>
    <dsp:sp modelId="{6B2758B4-20D5-6A43-AE9E-7275C965B6AE}">
      <dsp:nvSpPr>
        <dsp:cNvPr id="0" name=""/>
        <dsp:cNvSpPr/>
      </dsp:nvSpPr>
      <dsp:spPr>
        <a:xfrm>
          <a:off x="0" y="118309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83098"/>
        <a:ext cx="2035574" cy="557655"/>
      </dsp:txXfrm>
    </dsp:sp>
    <dsp:sp modelId="{722BAE21-4279-CA49-9DD9-E42B80E309CA}">
      <dsp:nvSpPr>
        <dsp:cNvPr id="0" name=""/>
        <dsp:cNvSpPr/>
      </dsp:nvSpPr>
      <dsp:spPr>
        <a:xfrm>
          <a:off x="2035574" y="177421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0.3047, Accuracy: 9229/10693 (86%), Positive accuracy: 3534/4501 (79%), Negative accuracy: 5695/6192 (92%)</a:t>
          </a:r>
        </a:p>
      </dsp:txBody>
      <dsp:txXfrm>
        <a:off x="2035574" y="1774213"/>
        <a:ext cx="8142297" cy="557655"/>
      </dsp:txXfrm>
    </dsp:sp>
    <dsp:sp modelId="{2FE807BA-3442-0B40-8402-BC1BDA9D2D40}">
      <dsp:nvSpPr>
        <dsp:cNvPr id="0" name=""/>
        <dsp:cNvSpPr/>
      </dsp:nvSpPr>
      <dsp:spPr>
        <a:xfrm>
          <a:off x="0" y="177421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74213"/>
        <a:ext cx="2035574" cy="557655"/>
      </dsp:txXfrm>
    </dsp:sp>
    <dsp:sp modelId="{E3EAC2F3-3853-7F4B-B35A-8F111DD1D174}">
      <dsp:nvSpPr>
        <dsp:cNvPr id="0" name=""/>
        <dsp:cNvSpPr/>
      </dsp:nvSpPr>
      <dsp:spPr>
        <a:xfrm>
          <a:off x="2035574" y="236532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0.3557, Accuracy: 8977/10693 (84%), Positive accuracy: 4088/4501 (91%), Negative accuracy: 4889/6192 (79%)</a:t>
          </a:r>
        </a:p>
      </dsp:txBody>
      <dsp:txXfrm>
        <a:off x="2035574" y="2365328"/>
        <a:ext cx="8142297" cy="557655"/>
      </dsp:txXfrm>
    </dsp:sp>
    <dsp:sp modelId="{446EFEEE-4319-ED42-860A-357C3E19944E}">
      <dsp:nvSpPr>
        <dsp:cNvPr id="0" name=""/>
        <dsp:cNvSpPr/>
      </dsp:nvSpPr>
      <dsp:spPr>
        <a:xfrm>
          <a:off x="0" y="236532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365328"/>
        <a:ext cx="2035574" cy="557655"/>
      </dsp:txXfrm>
    </dsp:sp>
    <dsp:sp modelId="{170E7956-4D9B-DF47-AC56-F42B13833239}">
      <dsp:nvSpPr>
        <dsp:cNvPr id="0" name=""/>
        <dsp:cNvSpPr/>
      </dsp:nvSpPr>
      <dsp:spPr>
        <a:xfrm>
          <a:off x="2035574" y="295644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0.2978, Accuracy: 9258/10693 (87%), Positive accuracy: 3571/4501 (79%), Negative accuracy: 5687/6192 (92%)</a:t>
          </a:r>
        </a:p>
      </dsp:txBody>
      <dsp:txXfrm>
        <a:off x="2035574" y="2956443"/>
        <a:ext cx="8142297" cy="557655"/>
      </dsp:txXfrm>
    </dsp:sp>
    <dsp:sp modelId="{456C60A2-F334-914C-8AB7-1D4D350E9625}">
      <dsp:nvSpPr>
        <dsp:cNvPr id="0" name=""/>
        <dsp:cNvSpPr/>
      </dsp:nvSpPr>
      <dsp:spPr>
        <a:xfrm>
          <a:off x="0" y="295644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956443"/>
        <a:ext cx="2035574" cy="557655"/>
      </dsp:txXfrm>
    </dsp:sp>
    <dsp:sp modelId="{C6463715-AE12-DA40-B84D-C33C09913314}">
      <dsp:nvSpPr>
        <dsp:cNvPr id="0" name=""/>
        <dsp:cNvSpPr/>
      </dsp:nvSpPr>
      <dsp:spPr>
        <a:xfrm>
          <a:off x="2035574" y="354755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0.2941, Accuracy: 9241/10693 (86%), Positive accuracy: 3784/4501 (84%), Negative accuracy: 5457/6192 (88%)</a:t>
          </a:r>
        </a:p>
      </dsp:txBody>
      <dsp:txXfrm>
        <a:off x="2035574" y="3547558"/>
        <a:ext cx="8142297" cy="557655"/>
      </dsp:txXfrm>
    </dsp:sp>
    <dsp:sp modelId="{8E71F91A-C379-0E41-93F2-43DC04B13A82}">
      <dsp:nvSpPr>
        <dsp:cNvPr id="0" name=""/>
        <dsp:cNvSpPr/>
      </dsp:nvSpPr>
      <dsp:spPr>
        <a:xfrm>
          <a:off x="0" y="354755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547558"/>
        <a:ext cx="2035574" cy="557655"/>
      </dsp:txXfrm>
    </dsp:sp>
    <dsp:sp modelId="{134A5D19-EA69-5A4A-AA76-B70E68C8C6B4}">
      <dsp:nvSpPr>
        <dsp:cNvPr id="0" name=""/>
        <dsp:cNvSpPr/>
      </dsp:nvSpPr>
      <dsp:spPr>
        <a:xfrm>
          <a:off x="2035574" y="413867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0.2937, Accuracy: 9265/10693 (87%), Positive accuracy: 3684/4501 (82%), Negative accuracy: 5581/6192 (90%)</a:t>
          </a:r>
        </a:p>
      </dsp:txBody>
      <dsp:txXfrm>
        <a:off x="2035574" y="4138673"/>
        <a:ext cx="8142297" cy="557655"/>
      </dsp:txXfrm>
    </dsp:sp>
    <dsp:sp modelId="{B0EBE856-C67C-1C4C-BEC4-5C44D2D8B8A0}">
      <dsp:nvSpPr>
        <dsp:cNvPr id="0" name=""/>
        <dsp:cNvSpPr/>
      </dsp:nvSpPr>
      <dsp:spPr>
        <a:xfrm>
          <a:off x="0" y="413867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4138673"/>
        <a:ext cx="2035574" cy="557655"/>
      </dsp:txXfrm>
    </dsp:sp>
    <dsp:sp modelId="{FC935797-0B2A-944D-8EED-50C8DBC8CD75}">
      <dsp:nvSpPr>
        <dsp:cNvPr id="0" name=""/>
        <dsp:cNvSpPr/>
      </dsp:nvSpPr>
      <dsp:spPr>
        <a:xfrm>
          <a:off x="2035574" y="472978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0.2905, Accuracy: 9251/10693 (87%), Positive accuracy: 3704/4501 (82%), Negative accuracy: 5547/6192 (90%)</a:t>
          </a:r>
        </a:p>
      </dsp:txBody>
      <dsp:txXfrm>
        <a:off x="2035574" y="4729788"/>
        <a:ext cx="8142297" cy="557655"/>
      </dsp:txXfrm>
    </dsp:sp>
    <dsp:sp modelId="{A6FEEBC2-45E7-4C41-B521-88693AF9B1BC}">
      <dsp:nvSpPr>
        <dsp:cNvPr id="0" name=""/>
        <dsp:cNvSpPr/>
      </dsp:nvSpPr>
      <dsp:spPr>
        <a:xfrm>
          <a:off x="0" y="472978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729788"/>
        <a:ext cx="2035574" cy="557655"/>
      </dsp:txXfrm>
    </dsp:sp>
    <dsp:sp modelId="{B2039A61-2C30-0F42-89F5-35C43CDEF990}">
      <dsp:nvSpPr>
        <dsp:cNvPr id="0" name=""/>
        <dsp:cNvSpPr/>
      </dsp:nvSpPr>
      <dsp:spPr>
        <a:xfrm>
          <a:off x="2035574" y="532090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0.2903, Accuracy: 9306/10693 (87%), Positive accuracy: 3640/4501 (81%), Negative accuracy: 5666/6192 (92%)</a:t>
          </a:r>
        </a:p>
      </dsp:txBody>
      <dsp:txXfrm>
        <a:off x="2035574" y="5320903"/>
        <a:ext cx="8142297" cy="557655"/>
      </dsp:txXfrm>
    </dsp:sp>
    <dsp:sp modelId="{ADCB16AD-CCDF-D345-B03A-BA2046B4F503}">
      <dsp:nvSpPr>
        <dsp:cNvPr id="0" name=""/>
        <dsp:cNvSpPr/>
      </dsp:nvSpPr>
      <dsp:spPr>
        <a:xfrm>
          <a:off x="0" y="532090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320903"/>
        <a:ext cx="2035574" cy="557655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0.0883, Accuracy: 7847/8141 (96%), Positive accuracy: 3879/4091 (95%), Negative accuracy: 3968/4050 (98%), f1 score: 0.9641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0.0868, Accuracy: 7849/8141 (96%), Positive accuracy: 3886/4091 (95%), Negative accuracy: 3963/4050 (98%), f1 score: 0.9643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0.0860, Accuracy: 7853/8141 (96%), Positive accuracy: 3893/4091 (95%), Negative accuracy: 3960/4050 (98%), f1 score: 0.9647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0.0864, Accuracy: 7852/8141 (96%), Positive accuracy: 3890/4091 (95%), Negative accuracy: 3962/4050 (98%), f1 score: 0.9646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0.0863, Accuracy: 7853/8141 (96%), Positive accuracy: 3885/4091 (95%), Negative accuracy: 3968/4050 (98%), f1 score: 0.9648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0.0858, Accuracy: 7853/8141 (96%), Positive accuracy: 3887/4091 (95%), Negative accuracy: 3966/4050 (98%), f1 score: 0.9648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0.0863, Accuracy: 7853/8141 (96%), Positive accuracy: 3887/4091 (95%), Negative accuracy: 3966/4050 (98%), f1 score: 0.9648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0.0859, Accuracy: 7854/8141 (96%), Positive accuracy: 3891/4091 (95%), Negative accuracy: 3963/4050 (98%), f1 score: 0.9649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0.0859, Accuracy: 7853/8141 (96%), Positive accuracy: 3890/4091 (95%), Negative accuracy: 3963/4050 (98%), f1 score: 0.9647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0.0859, Accuracy: 7853/8141 (96%), Positive accuracy: 3887/4091 (95%), Negative accuracy: 3966/4050 (98%), f1 score: 0.9648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0.1237, Accuracy: 7715/8141 (95%), Positive accuracy: 3802/4091 (93%), Negative accuracy: 3913/4050 (97%), f1 score: 0.9479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0.0933, Accuracy: 7833/8141 (96%), Positive accuracy: 3887/4091 (95%), Negative accuracy: 3946/4050 (97%), f1 score: 0.9623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0.0971, Accuracy: 7825/8141 (96%), Positive accuracy: 3868/4091 (95%), Negative accuracy: 3957/4050 (98%), f1 score: 0.9614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0.0891, Accuracy: 7846/8141 (96%), Positive accuracy: 3891/4091 (95%), Negative accuracy: 3955/4050 (98%), f1 score: 0.9639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0.0921, Accuracy: 7868/8141 (97%), Positive accuracy: 3941/4091 (96%), Negative accuracy: 3927/4050 (97%), f1 score: 0.9665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0.0814, Accuracy: 7887/8141 (97%), Positive accuracy: 3887/4091 (95%), Negative accuracy: 4000/4050 (99%), f1 score: 0.9691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0.0754, Accuracy: 7896/8141 (97%), Positive accuracy: 3930/4091 (96%), Negative accuracy: 3966/4050 (98%), f1 score: 0.9699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0.0745, Accuracy: 7912/8141 (97%), Positive accuracy: 3937/4091 (96%), Negative accuracy: 3975/4050 (98%), f1 score: 0.9719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0.0701, Accuracy: 7922/8141 (97%), Positive accuracy: 3942/4091 (96%), Negative accuracy: 3980/4050 (98%), f1 score: 0.9731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0.0721, Accuracy: 7907/8141 (97%), Positive accuracy: 3942/4091 (96%), Negative accuracy: 3965/4050 (98%), f1 score: 0.9713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0.0728, Accuracy: 7913/8141 (97%), Positive accuracy: 3939/4091 (96%), Negative accuracy: 3974/4050 (98%), f1 score: 0.9720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0.0722, Accuracy: 7923/8141 (97%), Positive accuracy: 3936/4091 (96%), Negative accuracy: 3987/4050 (98%), f1 score: 0.9733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0.0728, Accuracy: 7916/8141 (97%), Positive accuracy: 3927/4091 (96%), Negative accuracy: 3989/4050 (98%), f1 score: 0.9725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0.0721, Accuracy: 7920/8141 (97%), Positive accuracy: 3935/4091 (96%), Negative accuracy: 3985/4050 (98%), f1 score: 0.9729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0.0722, Accuracy: 7920/8141 (97%), Positive accuracy: 3931/4091 (96%), Negative accuracy: 3989/4050 (98%), f1 score: 0.9729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0.0715, Accuracy: 7924/8141 (97%), Positive accuracy: 3936/4091 (96%), Negative accuracy: 3988/4050 (98%), f1 score: 0.9734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0.0707, Accuracy: 7926/8141 (97%), Positive accuracy: 3939/4091 (96%), Negative accuracy: 3987/4050 (98%), f1 score: 0.9737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0.0713, Accuracy: 7924/8141 (97%), Positive accuracy: 3936/4091 (96%), Negative accuracy: 3988/4050 (98%), f1 score: 0.9734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0.0713, Accuracy: 7922/8141 (97%), Positive accuracy: 3934/4091 (96%), Negative accuracy: 3988/4050 (98%), f1 score: 0.9732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0.0714, Accuracy: 7924/8141 (97%), Positive accuracy: 3936/4091 (96%), Negative accuracy: 3988/4050 (98%), f1 score: 0.9734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0.1707, Accuracy: 7542/8141 (93%), Positive accuracy: 3570/4091 (87%), Negative accuracy: 3972/4050 (98%), f1 score: 0.9289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0.1683, Accuracy: 7698/8141 (95%), Positive accuracy: 3866/4091 (95%), Negative accuracy: 3832/4050 (95%), f1 score: 0.9456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0.0964, Accuracy: 7836/8141 (96%), Positive accuracy: 3854/4091 (94%), Negative accuracy: 3982/4050 (98%), f1 score: 0.9629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0.1028, Accuracy: 7804/8141 (96%), Positive accuracy: 3834/4091 (94%), Negative accuracy: 3970/4050 (98%), f1 score: 0.9590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0.0869, Accuracy: 7859/8141 (97%), Positive accuracy: 3875/4091 (95%), Negative accuracy: 3984/4050 (98%), f1 score: 0.9656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0.0756, Accuracy: 7892/8141 (97%), Positive accuracy: 3904/4091 (95%), Negative accuracy: 3988/4050 (98%), f1 score: 0.9696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0.0716, Accuracy: 7934/8141 (97%), Positive accuracy: 3955/4091 (97%), Negative accuracy: 3979/4050 (98%), f1 score: 0.9746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0.0791, Accuracy: 7897/8141 (97%), Positive accuracy: 3891/4091 (95%), Negative accuracy: 4006/4050 (99%), f1 score: 0.9703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0.0736, Accuracy: 7900/8141 (97%), Positive accuracy: 3916/4091 (96%), Negative accuracy: 3984/4050 (98%), f1 score: 0.9705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0.0710, Accuracy: 7914/8141 (97%), Positive accuracy: 3929/4091 (96%), Negative accuracy: 3985/4050 (98%), f1 score: 0.9722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0.0742, Accuracy: 7902/8141 (97%), Positive accuracy: 3908/4091 (96%), Negative accuracy: 3994/4050 (99%), f1 score: 0.9708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0.0741, Accuracy: 7895/8141 (97%), Positive accuracy: 3915/4091 (96%), Negative accuracy: 3980/4050 (98%), f1 score: 0.9699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0.0705, Accuracy: 7909/8141 (97%), Positive accuracy: 3938/4091 (96%), Negative accuracy: 3971/4050 (98%), f1 score: 0.9715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0.0716, Accuracy: 7910/8141 (97%), Positive accuracy: 3929/4091 (96%), Negative accuracy: 3981/4050 (98%), f1 score: 0.9717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0.0740, Accuracy: 7901/8141 (97%), Positive accuracy: 3917/4091 (96%), Negative accuracy: 3984/4050 (98%), f1 score: 0.9706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0.0713, Accuracy: 7910/8141 (97%), Positive accuracy: 3929/4091 (96%), Negative accuracy: 3981/4050 (98%), f1 score: 0.9717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0.0723, Accuracy: 7908/8141 (97%), Positive accuracy: 3925/4091 (96%), Negative accuracy: 3983/4050 (98%), f1 score: 0.9715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Epoch17:</a:t>
          </a:r>
          <a:r>
            <a:rPr lang="en-US" sz="1400" kern="1200" dirty="0">
              <a:solidFill>
                <a:srgbClr val="FF0000"/>
              </a:solidFill>
            </a:rPr>
            <a:t>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0.0721, Accuracy: 7910/8141 (97%), Positive accuracy: 3927/4091 (96%), Negative accuracy: 3983/4050 (98%), f1 score: 0.9717 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0.0719, Accuracy: 7909/8141 (97%), Positive accuracy: 3927/4091 (96%), Negative accuracy: 3982/4050 (98%), f1 score: 0.9716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0.0719, Accuracy: 7910/8141 (97%), Positive accuracy: 3928/4091 (96%), Negative accuracy: 3982/4050 (98%), f1 score: 0.9717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0.1094, Accuracy: 7764/8141 (95%), Positive accuracy: 3864/4091 (94%), Negative accuracy: 3900/4050 (96%), f1 score: 0.9537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0.1230, Accuracy: 7734/8141 (95%), Positive accuracy: 3764/4091 (92%), Negative accuracy: 3970/4050 (98%), f1 score: 0.9507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0.1076, Accuracy: 7795/8141 (96%), Positive accuracy: 3817/4091 (93%), Negative accuracy: 3978/4050 (98%), f1 score: 0.9580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0.0885, Accuracy: 7844/8141 (96%), Positive accuracy: 3885/4091 (95%), Negative accuracy: 3959/4050 (98%), f1 score: 0.9636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0.0903, Accuracy: 7854/8141 (96%), Positive accuracy: 3866/4091 (95%), Negative accuracy: 3988/4050 (98%), f1 score: 0.9650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0.0917, Accuracy: 7849/8141 (96%), Positive accuracy: 3895/4091 (95%), Negative accuracy: 3954/4050 (98%), f1 score: 0.9642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0.0796, Accuracy: 7879/8141 (97%), Positive accuracy: 3897/4091 (95%), Negative accuracy: 3982/4050 (98%), f1 score: 0.9680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0.0787, Accuracy: 7885/8141 (97%), Positive accuracy: 3903/4091 (95%), Negative accuracy: 3982/4050 (98%), f1 score: 0.9687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0.0849, Accuracy: 7865/8141 (97%), Positive accuracy: 3885/4091 (95%), Negative accuracy: 3980/4050 (98%), f1 score: 0.9663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0.0781, Accuracy: 7881/8141 (97%), Positive accuracy: 3899/4091 (95%), Negative accuracy: 3982/4050 (98%), f1 score: 0.9682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0.0771, Accuracy: 7888/8141 (97%), Positive accuracy: 3911/4091 (96%), Negative accuracy: 3977/4050 (98%), f1 score: 0.9690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0.0768, Accuracy: 7890/8141 (97%), Positive accuracy: 3912/4091 (96%), Negative accuracy: 3978/4050 (98%), f1 score: 0.9693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0.0747, Accuracy: 7901/8141 (97%), Positive accuracy: 3925/4091 (96%), Negative accuracy: 3976/4050 (98%), f1 score: 0.9706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Epoch13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0.0763, Accuracy: 7900/8141 (97%), Positive accuracy: 3919/4091 (96%), Negative accuracy: 3981/4050 (98%), f1 score: 0.9705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0.0768, Accuracy: 7894/8141 (97%), Positive accuracy: 3912/4091 (96%), Negative accuracy: 3982/4050 (98%), f1 score: 0.9698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0.0765, Accuracy: 7897/8141 (97%), Positive accuracy: 3918/4091 (96%), Negative accuracy: 3979/4050 (98%), f1 score: 0.9701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0.0757, Accuracy: 7898/8141 (97%), Positive accuracy: 3919/4091 (96%), Negative accuracy: 3979/4050 (98%), f1 score: 0.9702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Epoch17:</a:t>
          </a:r>
          <a:r>
            <a:rPr lang="en-US" sz="1400" kern="1200" dirty="0">
              <a:solidFill>
                <a:srgbClr val="FF0000"/>
              </a:solidFill>
            </a:rPr>
            <a:t>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0.0760, Accuracy: 7897/8141 (97%), Positive accuracy: 3916/4091 (96%), Negative accuracy: 3981/4050 (98%), f1 score: 0.9701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0.0754, Accuracy: 7898/8141 (97%), Positive accuracy: 3921/4091 (96%), Negative accuracy: 3977/4050 (98%), f1 score: 0.9702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0.0761, Accuracy: 7896/8141 (97%), Positive accuracy: 3916/4091 (96%), Negative accuracy: 3980/4050 (98%), f1 score: 0.9700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0.2383, Accuracy: 7368/8141 (91%), Positive accuracy: 3434/4091 (84%), Negative accuracy: 3934/4050 (97%), f1 score: 0.9088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0.1236, Accuracy: 7744/8141 (95%), Positive accuracy: 3783/4091 (92%), Negative accuracy: 3961/4050 (98%), f1 score: 0.9518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0.1145, Accuracy: 7770/8141 (95%), Positive accuracy: 3782/4091 (92%), Negative accuracy: 3988/4050 (98%), f1 score: 0.9552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0.0741, Accuracy: 7912/8141 (97%), Positive accuracy: 3940/4091 (96%), Negative accuracy: 3972/4050 (98%), f1 score: 0.9719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0.0954, Accuracy: 7874/8141 (97%), Positive accuracy: 3952/4091 (97%), Negative accuracy: 3922/4050 (97%), f1 score: 0.9672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0.0803, Accuracy: 7872/8141 (97%), Positive accuracy: 3882/4091 (95%), Negative accuracy: 3990/4050 (99%), f1 score: 0.9672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0.0822, Accuracy: 7859/8141 (97%), Positive accuracy: 3869/4091 (95%), Negative accuracy: 3990/4050 (99%), f1 score: 0.9656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0.0704, Accuracy: 7914/8141 (97%), Positive accuracy: 3922/4091 (96%), Negative accuracy: 3992/4050 (99%), f1 score: 0.9722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0.0703, Accuracy: 7916/8141 (97%), Positive accuracy: 3931/4091 (96%), Negative accuracy: 3985/4050 (98%), f1 score: 0.9724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0.0707, Accuracy: 7911/8141 (97%), Positive accuracy: 3919/4091 (96%), Negative accuracy: 3992/4050 (99%), f1 score: 0.9719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0.0694, Accuracy: 7916/8141 (97%), Positive accuracy: 3941/4091 (96%), Negative accuracy: 3975/4050 (98%), f1 score: 0.9724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0.0700, Accuracy: 7915/8141 (97%), Positive accuracy: 3930/4091 (96%), Negative accuracy: 3985/4050 (98%), f1 score: 0.9723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0.0679, Accuracy: 7924/8141 (97%), Positive accuracy: 3939/4091 (96%), Negative accuracy: 3985/4050 (98%), f1 score: 0.9734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Epoch13: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0.0694, Accuracy: 7922/8141 (97%), Positive accuracy: 3933/4091 (96%), Negative accuracy: 3989/4050 (98%), f1 score: 0.9732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0.0682, Accuracy: 7918/8141 (97%), Positive accuracy: 3936/4091 (96%), Negative accuracy: 3982/4050 (98%), f1 score: 0.9727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0.0677, Accuracy: 7922/8141 (97%), Positive accuracy: 3940/4091 (96%), Negative accuracy: 3982/4050 (98%), f1 score: 0.9732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0.0685, Accuracy: 7919/8141 (97%), Positive accuracy: 3935/4091 (96%), Negative accuracy: 3984/4050 (98%), f1 score: 0.9728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Epoch17:</a:t>
          </a:r>
          <a:r>
            <a:rPr lang="en-US" sz="1400" kern="1200" dirty="0">
              <a:solidFill>
                <a:srgbClr val="FF0000"/>
              </a:solidFill>
            </a:rPr>
            <a:t>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0.0688, Accuracy: 7917/8141 (97%), Positive accuracy: 3932/4091 (96%), Negative accuracy: 3985/4050 (98%), f1 score: 0.9726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0.0684, Accuracy: 7919/8141 (97%), Positive accuracy: 3936/4091 (96%), Negative accuracy: 3983/4050 (98%), f1 score: 0.9728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0.0685, Accuracy: 7918/8141 (97%), Positive accuracy: 3935/4091 (96%), Negative accuracy: 3983/4050 (98%), f1 score: 0.9727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0.1350, Accuracy: 7727/8141 (95%), Positive accuracy: 3803/4091 (93%), Negative accuracy: 3924/4050 (97%), f1 score: 0.9494 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0.1317, Accuracy: 7712/8141 (95%), Positive accuracy: 3749/4091 (92%), Negative accuracy: 3963/4050 (98%), f1 score: 0.9481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0.1526, Accuracy: 7648/8141 (94%), Positive accuracy: 3691/4091 (90%), Negative accuracy: 3957/4050 (98%), f1 score: 0.9406 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0.1032, Accuracy: 7775/8141 (96%), Positive accuracy: 3879/4091 (95%), Negative accuracy: 3896/4050 (96%), f1 score: 0.9551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0.0982, Accuracy: 7792/8141 (96%), Positive accuracy: 3895/4091 (95%), Negative accuracy: 3897/4050 (96%), f1 score: 0.9571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0.1000, Accuracy: 7809/8141 (96%), Positive accuracy: 3876/4091 (95%), Negative accuracy: 3933/4050 (97%), f1 score: 0.9593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0.1062, Accuracy: 7789/8141 (96%), Positive accuracy: 3815/4091 (93%), Negative accuracy: 3974/4050 (98%), f1 score: 0.9572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0.0931, Accuracy: 7833/8141 (96%), Positive accuracy: 3880/4091 (95%), Negative accuracy: 3953/4050 (98%), f1 score: 0.9623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0.0920, Accuracy: 7842/8141 (96%), Positive accuracy: 3883/4091 (95%), Negative accuracy: 3959/4050 (98%), f1 score: 0.9634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0.0882, Accuracy: 7852/8141 (96%), Positive accuracy: 3903/4091 (95%), Negative accuracy: 3949/4050 (98%), f1 score: 0.9646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86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0.3495, Accuracy: 9067/10693 (85%), Positive accuracy: 3450/4501 (77%), Negative accuracy: 5617/6192 (91%)</a:t>
          </a:r>
        </a:p>
      </dsp:txBody>
      <dsp:txXfrm>
        <a:off x="2035574" y="868"/>
        <a:ext cx="8142297" cy="557655"/>
      </dsp:txXfrm>
    </dsp:sp>
    <dsp:sp modelId="{E2A190C0-1F45-4B45-9F21-F5B141B37367}">
      <dsp:nvSpPr>
        <dsp:cNvPr id="0" name=""/>
        <dsp:cNvSpPr/>
      </dsp:nvSpPr>
      <dsp:spPr>
        <a:xfrm>
          <a:off x="0" y="86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868"/>
        <a:ext cx="2035574" cy="557655"/>
      </dsp:txXfrm>
    </dsp:sp>
    <dsp:sp modelId="{42F8F435-1A05-674D-B28B-51BAFA688781}">
      <dsp:nvSpPr>
        <dsp:cNvPr id="0" name=""/>
        <dsp:cNvSpPr/>
      </dsp:nvSpPr>
      <dsp:spPr>
        <a:xfrm>
          <a:off x="2035574" y="59198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0.3876, Accuracy: 8710/10693 (81%), Positive accuracy: 4045/4501 (90%), Negative accuracy: 4665/6192 (75%)</a:t>
          </a:r>
        </a:p>
      </dsp:txBody>
      <dsp:txXfrm>
        <a:off x="2035574" y="591983"/>
        <a:ext cx="8142297" cy="557655"/>
      </dsp:txXfrm>
    </dsp:sp>
    <dsp:sp modelId="{F39A3EDE-0A6E-5F46-A8A4-B6FB4F603009}">
      <dsp:nvSpPr>
        <dsp:cNvPr id="0" name=""/>
        <dsp:cNvSpPr/>
      </dsp:nvSpPr>
      <dsp:spPr>
        <a:xfrm>
          <a:off x="0" y="59198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91983"/>
        <a:ext cx="2035574" cy="557655"/>
      </dsp:txXfrm>
    </dsp:sp>
    <dsp:sp modelId="{48C62933-F5AF-D347-8459-6E75B5906B46}">
      <dsp:nvSpPr>
        <dsp:cNvPr id="0" name=""/>
        <dsp:cNvSpPr/>
      </dsp:nvSpPr>
      <dsp:spPr>
        <a:xfrm>
          <a:off x="2035574" y="118309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0.3074, Accuracy: 9226/10693 (86%), Positive accuracy: 3595/4501 (80%), Negative accuracy: 5631/6192 (91%)</a:t>
          </a:r>
        </a:p>
      </dsp:txBody>
      <dsp:txXfrm>
        <a:off x="2035574" y="1183098"/>
        <a:ext cx="8142297" cy="557655"/>
      </dsp:txXfrm>
    </dsp:sp>
    <dsp:sp modelId="{6B2758B4-20D5-6A43-AE9E-7275C965B6AE}">
      <dsp:nvSpPr>
        <dsp:cNvPr id="0" name=""/>
        <dsp:cNvSpPr/>
      </dsp:nvSpPr>
      <dsp:spPr>
        <a:xfrm>
          <a:off x="0" y="118309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183098"/>
        <a:ext cx="2035574" cy="557655"/>
      </dsp:txXfrm>
    </dsp:sp>
    <dsp:sp modelId="{722BAE21-4279-CA49-9DD9-E42B80E309CA}">
      <dsp:nvSpPr>
        <dsp:cNvPr id="0" name=""/>
        <dsp:cNvSpPr/>
      </dsp:nvSpPr>
      <dsp:spPr>
        <a:xfrm>
          <a:off x="2035574" y="177421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0.3288, Accuracy: 9143/10693 (86%), Positive accuracy: 3409/4501 (76%), Negative accuracy: 5734/6192 (93%)</a:t>
          </a:r>
        </a:p>
      </dsp:txBody>
      <dsp:txXfrm>
        <a:off x="2035574" y="1774213"/>
        <a:ext cx="8142297" cy="557655"/>
      </dsp:txXfrm>
    </dsp:sp>
    <dsp:sp modelId="{2FE807BA-3442-0B40-8402-BC1BDA9D2D40}">
      <dsp:nvSpPr>
        <dsp:cNvPr id="0" name=""/>
        <dsp:cNvSpPr/>
      </dsp:nvSpPr>
      <dsp:spPr>
        <a:xfrm>
          <a:off x="0" y="177421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774213"/>
        <a:ext cx="2035574" cy="557655"/>
      </dsp:txXfrm>
    </dsp:sp>
    <dsp:sp modelId="{E3EAC2F3-3853-7F4B-B35A-8F111DD1D174}">
      <dsp:nvSpPr>
        <dsp:cNvPr id="0" name=""/>
        <dsp:cNvSpPr/>
      </dsp:nvSpPr>
      <dsp:spPr>
        <a:xfrm>
          <a:off x="2035574" y="236532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0.3036, Accuracy: 9225/10693 (86%), Positive accuracy: 3864/4501 (86%), Negative accuracy: 5361/6192 (87%)</a:t>
          </a:r>
        </a:p>
      </dsp:txBody>
      <dsp:txXfrm>
        <a:off x="2035574" y="2365328"/>
        <a:ext cx="8142297" cy="557655"/>
      </dsp:txXfrm>
    </dsp:sp>
    <dsp:sp modelId="{446EFEEE-4319-ED42-860A-357C3E19944E}">
      <dsp:nvSpPr>
        <dsp:cNvPr id="0" name=""/>
        <dsp:cNvSpPr/>
      </dsp:nvSpPr>
      <dsp:spPr>
        <a:xfrm>
          <a:off x="0" y="236532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365328"/>
        <a:ext cx="2035574" cy="557655"/>
      </dsp:txXfrm>
    </dsp:sp>
    <dsp:sp modelId="{170E7956-4D9B-DF47-AC56-F42B13833239}">
      <dsp:nvSpPr>
        <dsp:cNvPr id="0" name=""/>
        <dsp:cNvSpPr/>
      </dsp:nvSpPr>
      <dsp:spPr>
        <a:xfrm>
          <a:off x="2035574" y="295644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0.3003, Accuracy: 9219/10693 (86%), Positive accuracy: 3645/4501 (81%), Negative accuracy: 5574/6192 (90%)</a:t>
          </a:r>
        </a:p>
      </dsp:txBody>
      <dsp:txXfrm>
        <a:off x="2035574" y="2956443"/>
        <a:ext cx="8142297" cy="557655"/>
      </dsp:txXfrm>
    </dsp:sp>
    <dsp:sp modelId="{456C60A2-F334-914C-8AB7-1D4D350E9625}">
      <dsp:nvSpPr>
        <dsp:cNvPr id="0" name=""/>
        <dsp:cNvSpPr/>
      </dsp:nvSpPr>
      <dsp:spPr>
        <a:xfrm>
          <a:off x="0" y="295644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956443"/>
        <a:ext cx="2035574" cy="557655"/>
      </dsp:txXfrm>
    </dsp:sp>
    <dsp:sp modelId="{C6463715-AE12-DA40-B84D-C33C09913314}">
      <dsp:nvSpPr>
        <dsp:cNvPr id="0" name=""/>
        <dsp:cNvSpPr/>
      </dsp:nvSpPr>
      <dsp:spPr>
        <a:xfrm>
          <a:off x="2035574" y="354755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0.2897, Accuracy: 9313/10693 (87%), Positive accuracy: 3679/4501 (82%), Negative accuracy: 5634/6192 (91%)</a:t>
          </a:r>
        </a:p>
      </dsp:txBody>
      <dsp:txXfrm>
        <a:off x="2035574" y="3547558"/>
        <a:ext cx="8142297" cy="557655"/>
      </dsp:txXfrm>
    </dsp:sp>
    <dsp:sp modelId="{8E71F91A-C379-0E41-93F2-43DC04B13A82}">
      <dsp:nvSpPr>
        <dsp:cNvPr id="0" name=""/>
        <dsp:cNvSpPr/>
      </dsp:nvSpPr>
      <dsp:spPr>
        <a:xfrm>
          <a:off x="0" y="354755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Epoch7: </a:t>
          </a:r>
        </a:p>
      </dsp:txBody>
      <dsp:txXfrm>
        <a:off x="0" y="3547558"/>
        <a:ext cx="2035574" cy="557655"/>
      </dsp:txXfrm>
    </dsp:sp>
    <dsp:sp modelId="{134A5D19-EA69-5A4A-AA76-B70E68C8C6B4}">
      <dsp:nvSpPr>
        <dsp:cNvPr id="0" name=""/>
        <dsp:cNvSpPr/>
      </dsp:nvSpPr>
      <dsp:spPr>
        <a:xfrm>
          <a:off x="2035574" y="413867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0.3035, Accuracy: 9217/10693 (86%), Positive accuracy: 3889/4501 (86%), Negative accuracy: 5328/6192 (86%)</a:t>
          </a:r>
        </a:p>
      </dsp:txBody>
      <dsp:txXfrm>
        <a:off x="2035574" y="4138673"/>
        <a:ext cx="8142297" cy="557655"/>
      </dsp:txXfrm>
    </dsp:sp>
    <dsp:sp modelId="{B0EBE856-C67C-1C4C-BEC4-5C44D2D8B8A0}">
      <dsp:nvSpPr>
        <dsp:cNvPr id="0" name=""/>
        <dsp:cNvSpPr/>
      </dsp:nvSpPr>
      <dsp:spPr>
        <a:xfrm>
          <a:off x="0" y="413867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Epoch8: </a:t>
          </a:r>
        </a:p>
      </dsp:txBody>
      <dsp:txXfrm>
        <a:off x="0" y="4138673"/>
        <a:ext cx="2035574" cy="557655"/>
      </dsp:txXfrm>
    </dsp:sp>
    <dsp:sp modelId="{FC935797-0B2A-944D-8EED-50C8DBC8CD75}">
      <dsp:nvSpPr>
        <dsp:cNvPr id="0" name=""/>
        <dsp:cNvSpPr/>
      </dsp:nvSpPr>
      <dsp:spPr>
        <a:xfrm>
          <a:off x="2035574" y="4729788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0.3080, Accuracy: 9222/10693 (86%), Positive accuracy: 3402/4501 (76%), Negative accuracy: 5820/6192 (94%)</a:t>
          </a:r>
        </a:p>
      </dsp:txBody>
      <dsp:txXfrm>
        <a:off x="2035574" y="4729788"/>
        <a:ext cx="8142297" cy="557655"/>
      </dsp:txXfrm>
    </dsp:sp>
    <dsp:sp modelId="{A6FEEBC2-45E7-4C41-B521-88693AF9B1BC}">
      <dsp:nvSpPr>
        <dsp:cNvPr id="0" name=""/>
        <dsp:cNvSpPr/>
      </dsp:nvSpPr>
      <dsp:spPr>
        <a:xfrm>
          <a:off x="0" y="4729788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Epoch9: </a:t>
          </a:r>
        </a:p>
      </dsp:txBody>
      <dsp:txXfrm>
        <a:off x="0" y="4729788"/>
        <a:ext cx="2035574" cy="557655"/>
      </dsp:txXfrm>
    </dsp:sp>
    <dsp:sp modelId="{B2039A61-2C30-0F42-89F5-35C43CDEF990}">
      <dsp:nvSpPr>
        <dsp:cNvPr id="0" name=""/>
        <dsp:cNvSpPr/>
      </dsp:nvSpPr>
      <dsp:spPr>
        <a:xfrm>
          <a:off x="2035574" y="5320903"/>
          <a:ext cx="8142297" cy="55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41645" rIns="157983" bIns="14164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0.2987, Accuracy: 9232/10693 (86%), Positive accuracy: 3875/4501 (86%), Negative accuracy: 5357/6192 (87%)</a:t>
          </a:r>
        </a:p>
      </dsp:txBody>
      <dsp:txXfrm>
        <a:off x="2035574" y="5320903"/>
        <a:ext cx="8142297" cy="557655"/>
      </dsp:txXfrm>
    </dsp:sp>
    <dsp:sp modelId="{ADCB16AD-CCDF-D345-B03A-BA2046B4F503}">
      <dsp:nvSpPr>
        <dsp:cNvPr id="0" name=""/>
        <dsp:cNvSpPr/>
      </dsp:nvSpPr>
      <dsp:spPr>
        <a:xfrm>
          <a:off x="0" y="5320903"/>
          <a:ext cx="2035574" cy="5576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5084" rIns="107716" bIns="5508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Epoch10: </a:t>
          </a:r>
          <a:endParaRPr lang="en-US" sz="1400" kern="1200" dirty="0"/>
        </a:p>
      </dsp:txBody>
      <dsp:txXfrm>
        <a:off x="0" y="5320903"/>
        <a:ext cx="2035574" cy="557655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0.0903, Accuracy: 7838/8141 (96%), Positive accuracy: 3874/4091 (95%), Negative accuracy: 3964/4050 (98%), f1 score: 0.9630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0.0886, Accuracy: 7852/8141 (96%), Positive accuracy: 3892/4091 (95%), Negative accuracy: 3960/4050 (98%), f1 score: 0.9646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0.0882, Accuracy: 7850/8141 (96%), Positive accuracy: 3894/4091 (95%), Negative accuracy: 3956/4050 (98%), f1 score: 0.9643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Epoch13: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0.0867, Accuracy: 7854/8141 (96%), Positive accuracy: 3894/4091 (95%), Negative accuracy: 3960/4050 (98%), f1 score: 0.9649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0.0874, Accuracy: 7853/8141 (96%), Positive accuracy: 3891/4091 (95%), Negative accuracy: 3962/4050 (98%), f1 score: 0.9647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0.0864, Accuracy: 7851/8141 (96%), Positive accuracy: 3899/4091 (95%), Negative accuracy: 3952/4050 (98%), f1 score: 0.9645 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0.0869, Accuracy: 7855/8141 (96%), Positive accuracy: 3894/4091 (95%), Negative accuracy: 3961/4050 (98%), f1 score: 0.9650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Epoch17:</a:t>
          </a:r>
          <a:r>
            <a:rPr lang="en-US" sz="1400" kern="1200" dirty="0">
              <a:solidFill>
                <a:srgbClr val="FF0000"/>
              </a:solidFill>
            </a:rPr>
            <a:t>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0.0864, Accuracy: 7855/8141 (96%), Positive accuracy: 3895/4091 (95%), Negative accuracy: 3960/4050 (98%), f1 score: 0.9650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0.0864, Accuracy: 7855/8141 (96%), Positive accuracy: 3894/4091 (95%), Negative accuracy: 3961/4050 (98%), f1 score: 0.9650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0.0864, Accuracy: 7855/8141 (96%), Positive accuracy: 3894/4091 (95%), Negative accuracy: 3961/4050 (98%), f1 score: 0.9650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0.1651, Accuracy: 7627/8141 (94%), Positive accuracy: 3652/4091 (89%), Negative accuracy: 3975/4050 (98%), f1 score: 0.9385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0.1472, Accuracy: 7676/8141 (94%), Positive accuracy: 3705/4091 (91%), Negative accuracy: 3971/4050 (98%), f1 score: 0.9441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0.1037, Accuracy: 7807/8141 (96%), Positive accuracy: 3919/4091 (96%), Negative accuracy: 3888/4050 (96%), f1 score: 0.9590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0.1301, Accuracy: 7727/8141 (95%), Positive accuracy: 3732/4091 (91%), Negative accuracy: 3995/4050 (99%), f1 score: 0.9503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0.1053, Accuracy: 7799/8141 (96%), Positive accuracy: 3857/4091 (94%), Negative accuracy: 3942/4050 (97%), f1 score: 0.9581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0.1020, Accuracy: 7801/8141 (96%), Positive accuracy: 3841/4091 (94%), Negative accuracy: 3960/4050 (98%), f1 score: 0.9585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0.0954, Accuracy: 7831/8141 (96%), Positive accuracy: 3876/4091 (95%), Negative accuracy: 3955/4050 (98%), f1 score: 0.9621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0.0983, Accuracy: 7833/8141 (96%), Positive accuracy: 3885/4091 (95%), Negative accuracy: 3948/4050 (97%), f1 score: 0.9623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0.0889, Accuracy: 7855/8141 (96%), Positive accuracy: 3902/4091 (95%), Negative accuracy: 3953/4050 (98%), f1 score: 0.9649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0.0888, Accuracy: 7855/8141 (96%), Positive accuracy: 3913/4091 (96%), Negative accuracy: 3942/4050 (97%), f1 score: 0.9649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0.0918, Accuracy: 7843/8141 (96%), Positive accuracy: 3898/4091 (95%), Negative accuracy: 3945/4050 (97%), f1 score: 0.9635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0.0923, Accuracy: 7849/8141 (96%), Positive accuracy: 3888/4091 (95%), Negative accuracy: 3961/4050 (98%), f1 score: 0.9643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0.0932, Accuracy: 7838/8141 (96%), Positive accuracy: 3878/4091 (95%), Negative accuracy: 3960/4050 (98%), f1 score: 0.9629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Epoch13: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0.0907, Accuracy: 7847/8141 (96%), Positive accuracy: 3894/4091 (95%), Negative accuracy: 3953/4050 (98%), f1 score: 0.9640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0.0898, Accuracy: 7853/8141 (96%), Positive accuracy: 3901/4091 (95%), Negative accuracy: 3952/4050 (98%), f1 score: 0.9647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0.0908, Accuracy: 7847/8141 (96%), Positive accuracy: 3896/4091 (95%), Negative accuracy: 3951/4050 (98%), f1 score: 0.9640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0.0899, Accuracy: 7843/8141 (96%), Positive accuracy: 3897/4091 (95%), Negative accuracy: 3946/4050 (97%), f1 score: 0.9635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Epoch17:</a:t>
          </a:r>
          <a:r>
            <a:rPr lang="en-US" sz="1400" kern="1200" dirty="0">
              <a:solidFill>
                <a:srgbClr val="FF0000"/>
              </a:solidFill>
            </a:rPr>
            <a:t>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0.0899, Accuracy: 7844/8141 (96%), Positive accuracy: 3897/4091 (95%), Negative accuracy: 3947/4050 (97%), f1 score: 0.9636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0.0901, Accuracy: 7845/8141 (96%), Positive accuracy: 3898/4091 (95%), Negative accuracy: 3947/4050 (97%), f1 score: 0.9637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0.0902, Accuracy: 7849/8141 (96%), Positive accuracy: 3897/4091 (95%), Negative accuracy: 3952/4050 (98%), f1 score: 0.9642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0.1296, Accuracy: 7754/8141 (95%), Positive accuracy: 3943/4091 (96%), Negative accuracy: 3811/4050 (94%), f1 score: 0.9526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0.1259, Accuracy: 7751/8141 (95%), Positive accuracy: 3798/4091 (93%), Negative accuracy: 3953/4050 (98%), f1 score: 0.9525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0.1210, Accuracy: 7746/8141 (95%), Positive accuracy: 3815/4091 (93%), Negative accuracy: 3931/4050 (97%), f1 score: 0.9517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0.1059, Accuracy: 7783/8141 (96%), Positive accuracy: 3819/4091 (93%), Negative accuracy: 3964/4050 (98%), f1 score: 0.9564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0.1234, Accuracy: 7761/8141 (95%), Positive accuracy: 3776/4091 (92%), Negative accuracy: 3985/4050 (98%), f1 score: 0.9541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0.0995, Accuracy: 7818/8141 (96%), Positive accuracy: 3887/4091 (95%), Negative accuracy: 3931/4050 (97%), f1 score: 0.9604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0.1003, Accuracy: 7802/8141 (96%), Positive accuracy: 3831/4091 (94%), Negative accuracy: 3971/4050 (98%), f1 score: 0.9587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0.0920, Accuracy: 7837/8141 (96%), Positive accuracy: 3885/4091 (95%), Negative accuracy: 3952/4050 (98%), f1 score: 0.9628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0.0949, Accuracy: 7831/8141 (96%), Positive accuracy: 3876/4091 (95%), Negative accuracy: 3955/4050 (98%), f1 score: 0.9621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0.0905, Accuracy: 7852/8141 (96%), Positive accuracy: 3887/4091 (95%), Negative accuracy: 3965/4050 (98%), f1 score: 0.9646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0.0927, Accuracy: 7842/8141 (96%), Positive accuracy: 3876/4091 (95%), Negative accuracy: 3966/4050 (98%), f1 score: 0.9634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0.0908, Accuracy: 7847/8141 (96%), Positive accuracy: 3895/4091 (95%), Negative accuracy: 3952/4050 (98%), f1 score: 0.9640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0.0904, Accuracy: 7847/8141 (96%), Positive accuracy: 3899/4091 (95%), Negative accuracy: 3948/4050 (97%), f1 score: 0.9640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Epoch13: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0.0916, Accuracy: 7849/8141 (96%), Positive accuracy: 3879/4091 (95%), Negative accuracy: 3970/4050 (98%), f1 score: 0.9643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0.0891, Accuracy: 7851/8141 (96%), Positive accuracy: 3896/4091 (95%), Negative accuracy: 3955/4050 (98%), f1 score: 0.9645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0.0897, Accuracy: 7853/8141 (96%), Positive accuracy: 3892/4091 (95%), Negative accuracy: 3961/4050 (98%), f1 score: 0.9647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0.0898, Accuracy: 7855/8141 (96%), Positive accuracy: 3892/4091 (95%), Negative accuracy: 3963/4050 (98%), f1 score: 0.9650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0.0899, Accuracy: 7855/8141 (96%), Positive accuracy: 3892/4091 (95%), Negative accuracy: 3963/4050 (98%), f1 score: 0.9650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0.0904, Accuracy: 7854/8141 (96%), Positive accuracy: 3888/4091 (95%), Negative accuracy: 3966/4050 (98%), f1 score: 0.9649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0.0900, Accuracy: 7855/8141 (96%), Positive accuracy: 3891/4091 (95%), Negative accuracy: 3964/4050 (98%), f1 score: 0.9650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9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0.1519, Accuracy: 7688/8141 (94%), Positive accuracy: 3968/4091 (97%), Negative accuracy: 3720/4050 (92%), f1 score: 0.9451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0.1267, Accuracy: 7738/8141 (95%), Positive accuracy: 3919/4091 (96%), Negative accuracy: 3819/4050 (94%), f1 score: 0.9506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0.1136, Accuracy: 7762/8141 (95%), Positive accuracy: 3826/4091 (94%), Negative accuracy: 3936/4050 (97%), f1 score: 0.9537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0.1101, Accuracy: 7768/8141 (95%), Positive accuracy: 3932/4091 (96%), Negative accuracy: 3836/4050 (95%), f1 score: 0.9543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0.0976, Accuracy: 7817/8141 (96%), Positive accuracy: 3910/4091 (96%), Negative accuracy: 3907/4050 (96%), f1 score: 0.9602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0.1012, Accuracy: 7811/8141 (96%), Positive accuracy: 3839/4091 (94%), Negative accuracy: 3972/4050 (98%), f1 score: 0.9598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0.1029, Accuracy: 7813/8141 (96%), Positive accuracy: 3864/4091 (94%), Negative accuracy: 3949/4050 (98%), f1 score: 0.9599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0.0916, Accuracy: 7832/8141 (96%), Positive accuracy: 3902/4091 (95%), Negative accuracy: 3930/4050 (97%), f1 score: 0.9621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0.0927, Accuracy: 7835/8141 (96%), Positive accuracy: 3889/4091 (95%), Negative accuracy: 3946/4050 (97%), f1 score: 0.9625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0.0943, Accuracy: 7837/8141 (96%), Positive accuracy: 3872/4091 (95%), Negative accuracy: 3965/4050 (98%), f1 score: 0.9628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9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0.0912, Accuracy: 7838/8141 (96%), Positive accuracy: 3876/4091 (95%), Negative accuracy: 3962/4050 (98%), f1 score: 0.9629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0.0906, Accuracy: 7842/8141 (96%), Positive accuracy: 3888/4091 (95%), Negative accuracy: 3954/4050 (98%), f1 score: 0.9634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0.0917, Accuracy: 7842/8141 (96%), Positive accuracy: 3880/4091 (95%), Negative accuracy: 3962/4050 (98%), f1 score: 0.9634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Epoch13: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0.0901, Accuracy: 7844/8141 (96%), Positive accuracy: 3882/4091 (95%), Negative accuracy: 3962/4050 (98%), f1 score: 0.9637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0.0895, Accuracy: 7848/8141 (96%), Positive accuracy: 3892/4091 (95%), Negative accuracy: 3956/4050 (98%), f1 score: 0.9641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0.0892, Accuracy: 7850/8141 (96%), Positive accuracy: 3891/4091 (95%), Negative accuracy: 3959/4050 (98%), f1 score: 0.9644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0.0898, Accuracy: 7851/8141 (96%), Positive accuracy: 3888/4091 (95%), Negative accuracy: 3963/4050 (98%), f1 score: 0.9645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0.0902, Accuracy: 7849/8141 (96%), Positive accuracy: 3885/4091 (95%), Negative accuracy: 3964/4050 (98%), f1 score: 0.9643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0.0897, Accuracy: 7849/8141 (96%), Positive accuracy: 3889/4091 (95%), Negative accuracy: 3960/4050 (98%), f1 score: 0.9642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0.0899, Accuracy: 7850/8141 (96%), Positive accuracy: 3887/4091 (95%), Negative accuracy: 3963/4050 (98%), f1 score: 0.9644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9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0.1677, Accuracy: 7602/8141 (93%), Positive accuracy: 3688/4091 (90%), Negative accuracy: 3914/4050 (97%), f1 score: 0.9346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0.1524, Accuracy: 7660/8141 (94%), Positive accuracy: 3820/4091 (93%), Negative accuracy: 3840/4050 (95%), f1 score: 0.9409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0.1599, Accuracy: 7627/8141 (94%), Positive accuracy: 3701/4091 (90%), Negative accuracy: 3926/4050 (97%), f1 score: 0.9377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0.1409, Accuracy: 7680/8141 (94%), Positive accuracy: 3811/4091 (93%), Negative accuracy: 3869/4050 (96%), f1 score: 0.9435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0.1496, Accuracy: 7657/8141 (94%), Positive accuracy: 3733/4091 (91%), Negative accuracy: 3924/4050 (97%), f1 score: 0.9412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0.1444, Accuracy: 7668/8141 (94%), Positive accuracy: 3767/4091 (92%), Negative accuracy: 3901/4050 (96%), f1 score: 0.9422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0.1404, Accuracy: 7680/8141 (94%), Positive accuracy: 3788/4091 (93%), Negative accuracy: 3892/4050 (96%), f1 score: 0.9436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0.1371, Accuracy: 7687/8141 (94%), Positive accuracy: 3793/4091 (93%), Negative accuracy: 3894/4050 (96%), f1 score: 0.9444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0.1404, Accuracy: 7682/8141 (94%), Positive accuracy: 3780/4091 (92%), Negative accuracy: 3902/4050 (96%), f1 score: 0.9439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0.1387, Accuracy: 7691/8141 (94%), Positive accuracy: 3794/4091 (93%), Negative accuracy: 3897/4050 (96%), f1 score: 0.9449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drawing9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0.1409, Accuracy: 7685/8141 (94%), Positive accuracy: 3779/4091 (92%), Negative accuracy: 3906/4050 (96%), f1 score: 0.9443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0.1381, Accuracy: 7689/8141 (94%), Positive accuracy: 3789/4091 (93%), Negative accuracy: 3900/4050 (96%), f1 score: 0.9447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0.1383, Accuracy: 7688/8141 (94%), Positive accuracy: 3785/4091 (93%), Negative accuracy: 3903/4050 (96%), f1 score: 0.9446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Epoch13: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0.1391, Accuracy: 7688/8141 (94%), Positive accuracy: 3784/4091 (92%), Negative accuracy: 3904/4050 (96%), f1 score: 0.9446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0.1382, Accuracy: 7690/8141 (94%), Positive accuracy: 3788/4091 (93%), Negative accuracy: 3902/4050 (96%), f1 score: 0.9449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0.1382, Accuracy: 7690/8141 (94%), Positive accuracy: 3789/4091 (93%), Negative accuracy: 3901/4050 (96%), f1 score: 0.9448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0.1378, Accuracy: 7690/8141 (94%), Positive accuracy: 3791/4091 (93%), Negative accuracy: 3899/4050 (96%), f1 score: 0.9448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0.1379, Accuracy: 7690/8141 (94%), Positive accuracy: 3791/4091 (93%), Negative accuracy: 3899/4050 (96%), f1 score: 0.9448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Epoch18: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0.1380, Accuracy: 7691/8141 (94%), Positive accuracy: 3790/4091 (93%), Negative accuracy: 3901/4050 (96%), f1 score: 0.9450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0.1379, Accuracy: 7690/8141 (94%), Positive accuracy: 3790/4091 (93%), Negative accuracy: 3900/4050 (96%), f1 score: 0.9448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Epoch20: </a:t>
          </a:r>
        </a:p>
      </dsp:txBody>
      <dsp:txXfrm>
        <a:off x="0" y="4896243"/>
        <a:ext cx="2035574" cy="513149"/>
      </dsp:txXfrm>
    </dsp:sp>
  </dsp:spTree>
</dsp:drawing>
</file>

<file path=ppt/diagrams/drawing9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68BB-AC19-4B47-A339-C8F8BDB80C00}">
      <dsp:nvSpPr>
        <dsp:cNvPr id="0" name=""/>
        <dsp:cNvSpPr/>
      </dsp:nvSpPr>
      <dsp:spPr>
        <a:xfrm>
          <a:off x="2035574" y="799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0.1562, Accuracy: 7620/8141 (94%), Positive accuracy: 3736/4091 (91%), Negative accuracy: 3884/4050 (96%), f1 score: 0.9364</a:t>
          </a:r>
        </a:p>
      </dsp:txBody>
      <dsp:txXfrm>
        <a:off x="2035574" y="799"/>
        <a:ext cx="8142297" cy="513149"/>
      </dsp:txXfrm>
    </dsp:sp>
    <dsp:sp modelId="{E2A190C0-1F45-4B45-9F21-F5B141B37367}">
      <dsp:nvSpPr>
        <dsp:cNvPr id="0" name=""/>
        <dsp:cNvSpPr/>
      </dsp:nvSpPr>
      <dsp:spPr>
        <a:xfrm>
          <a:off x="0" y="799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Epoch1: </a:t>
          </a:r>
        </a:p>
      </dsp:txBody>
      <dsp:txXfrm>
        <a:off x="0" y="799"/>
        <a:ext cx="2035574" cy="513149"/>
      </dsp:txXfrm>
    </dsp:sp>
    <dsp:sp modelId="{42F8F435-1A05-674D-B28B-51BAFA688781}">
      <dsp:nvSpPr>
        <dsp:cNvPr id="0" name=""/>
        <dsp:cNvSpPr/>
      </dsp:nvSpPr>
      <dsp:spPr>
        <a:xfrm>
          <a:off x="2035574" y="54473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0.1495, Accuracy: 7661/8141 (94%), Positive accuracy: 3812/4091 (93%), Negative accuracy: 3849/4050 (95%), f1 score: 0.9411</a:t>
          </a:r>
        </a:p>
      </dsp:txBody>
      <dsp:txXfrm>
        <a:off x="2035574" y="544737"/>
        <a:ext cx="8142297" cy="513149"/>
      </dsp:txXfrm>
    </dsp:sp>
    <dsp:sp modelId="{F39A3EDE-0A6E-5F46-A8A4-B6FB4F603009}">
      <dsp:nvSpPr>
        <dsp:cNvPr id="0" name=""/>
        <dsp:cNvSpPr/>
      </dsp:nvSpPr>
      <dsp:spPr>
        <a:xfrm>
          <a:off x="0" y="54473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Epoch2: </a:t>
          </a:r>
        </a:p>
      </dsp:txBody>
      <dsp:txXfrm>
        <a:off x="0" y="544737"/>
        <a:ext cx="2035574" cy="513149"/>
      </dsp:txXfrm>
    </dsp:sp>
    <dsp:sp modelId="{48C62933-F5AF-D347-8459-6E75B5906B46}">
      <dsp:nvSpPr>
        <dsp:cNvPr id="0" name=""/>
        <dsp:cNvSpPr/>
      </dsp:nvSpPr>
      <dsp:spPr>
        <a:xfrm>
          <a:off x="2035574" y="108867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0.1454, Accuracy: 7676/8141 (94%), Positive accuracy: 3813/4091 (93%), Negative accuracy: 3863/4050 (95%), f1 score: 0.9429</a:t>
          </a:r>
        </a:p>
      </dsp:txBody>
      <dsp:txXfrm>
        <a:off x="2035574" y="1088675"/>
        <a:ext cx="8142297" cy="513149"/>
      </dsp:txXfrm>
    </dsp:sp>
    <dsp:sp modelId="{6B2758B4-20D5-6A43-AE9E-7275C965B6AE}">
      <dsp:nvSpPr>
        <dsp:cNvPr id="0" name=""/>
        <dsp:cNvSpPr/>
      </dsp:nvSpPr>
      <dsp:spPr>
        <a:xfrm>
          <a:off x="0" y="108867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Epoch3</a:t>
          </a:r>
        </a:p>
      </dsp:txBody>
      <dsp:txXfrm>
        <a:off x="0" y="1088675"/>
        <a:ext cx="2035574" cy="513149"/>
      </dsp:txXfrm>
    </dsp:sp>
    <dsp:sp modelId="{722BAE21-4279-CA49-9DD9-E42B80E309CA}">
      <dsp:nvSpPr>
        <dsp:cNvPr id="0" name=""/>
        <dsp:cNvSpPr/>
      </dsp:nvSpPr>
      <dsp:spPr>
        <a:xfrm>
          <a:off x="2035574" y="163261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0.1101, Accuracy: 7768/8141 (95%), Positive accuracy: 3932/4091 (96%), Negative accuracy: 3836/4050 (95%), f1 score: 0.9543</a:t>
          </a:r>
        </a:p>
      </dsp:txBody>
      <dsp:txXfrm>
        <a:off x="2035574" y="1632613"/>
        <a:ext cx="8142297" cy="513149"/>
      </dsp:txXfrm>
    </dsp:sp>
    <dsp:sp modelId="{2FE807BA-3442-0B40-8402-BC1BDA9D2D40}">
      <dsp:nvSpPr>
        <dsp:cNvPr id="0" name=""/>
        <dsp:cNvSpPr/>
      </dsp:nvSpPr>
      <dsp:spPr>
        <a:xfrm>
          <a:off x="0" y="163261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Epoch4: </a:t>
          </a:r>
        </a:p>
      </dsp:txBody>
      <dsp:txXfrm>
        <a:off x="0" y="1632613"/>
        <a:ext cx="2035574" cy="513149"/>
      </dsp:txXfrm>
    </dsp:sp>
    <dsp:sp modelId="{E3EAC2F3-3853-7F4B-B35A-8F111DD1D174}">
      <dsp:nvSpPr>
        <dsp:cNvPr id="0" name=""/>
        <dsp:cNvSpPr/>
      </dsp:nvSpPr>
      <dsp:spPr>
        <a:xfrm>
          <a:off x="2035574" y="2176552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0.1382, Accuracy: 7688/8141 (94%), Positive accuracy: 3786/4091 (93%), Negative accuracy: 3902/4050 (96%), f1 score: 0.9446</a:t>
          </a:r>
        </a:p>
      </dsp:txBody>
      <dsp:txXfrm>
        <a:off x="2035574" y="2176552"/>
        <a:ext cx="8142297" cy="513149"/>
      </dsp:txXfrm>
    </dsp:sp>
    <dsp:sp modelId="{446EFEEE-4319-ED42-860A-357C3E19944E}">
      <dsp:nvSpPr>
        <dsp:cNvPr id="0" name=""/>
        <dsp:cNvSpPr/>
      </dsp:nvSpPr>
      <dsp:spPr>
        <a:xfrm>
          <a:off x="0" y="2176552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Epoch5: </a:t>
          </a:r>
        </a:p>
      </dsp:txBody>
      <dsp:txXfrm>
        <a:off x="0" y="2176552"/>
        <a:ext cx="2035574" cy="513149"/>
      </dsp:txXfrm>
    </dsp:sp>
    <dsp:sp modelId="{170E7956-4D9B-DF47-AC56-F42B13833239}">
      <dsp:nvSpPr>
        <dsp:cNvPr id="0" name=""/>
        <dsp:cNvSpPr/>
      </dsp:nvSpPr>
      <dsp:spPr>
        <a:xfrm>
          <a:off x="2035574" y="2720490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0.1311, Accuracy: 7715/8141 (95%), Positive accuracy: 3823/4091 (93%), Negative accuracy: 3892/4050 (96%), f1 score: 0.9478</a:t>
          </a:r>
        </a:p>
      </dsp:txBody>
      <dsp:txXfrm>
        <a:off x="2035574" y="2720490"/>
        <a:ext cx="8142297" cy="513149"/>
      </dsp:txXfrm>
    </dsp:sp>
    <dsp:sp modelId="{456C60A2-F334-914C-8AB7-1D4D350E9625}">
      <dsp:nvSpPr>
        <dsp:cNvPr id="0" name=""/>
        <dsp:cNvSpPr/>
      </dsp:nvSpPr>
      <dsp:spPr>
        <a:xfrm>
          <a:off x="0" y="2720490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Epoch6: </a:t>
          </a:r>
        </a:p>
      </dsp:txBody>
      <dsp:txXfrm>
        <a:off x="0" y="2720490"/>
        <a:ext cx="2035574" cy="513149"/>
      </dsp:txXfrm>
    </dsp:sp>
    <dsp:sp modelId="{C6463715-AE12-DA40-B84D-C33C09913314}">
      <dsp:nvSpPr>
        <dsp:cNvPr id="0" name=""/>
        <dsp:cNvSpPr/>
      </dsp:nvSpPr>
      <dsp:spPr>
        <a:xfrm>
          <a:off x="2035574" y="3264428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0.1353, Accuracy: 7700/8141 (95%), Positive accuracy: 3765/4091 (92%), Negative accuracy: 3935/4050 (97%), f1 score: 0.9463</a:t>
          </a:r>
        </a:p>
      </dsp:txBody>
      <dsp:txXfrm>
        <a:off x="2035574" y="3264428"/>
        <a:ext cx="8142297" cy="513149"/>
      </dsp:txXfrm>
    </dsp:sp>
    <dsp:sp modelId="{8E71F91A-C379-0E41-93F2-43DC04B13A82}">
      <dsp:nvSpPr>
        <dsp:cNvPr id="0" name=""/>
        <dsp:cNvSpPr/>
      </dsp:nvSpPr>
      <dsp:spPr>
        <a:xfrm>
          <a:off x="0" y="3264428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Epoch7: </a:t>
          </a:r>
        </a:p>
      </dsp:txBody>
      <dsp:txXfrm>
        <a:off x="0" y="3264428"/>
        <a:ext cx="2035574" cy="513149"/>
      </dsp:txXfrm>
    </dsp:sp>
    <dsp:sp modelId="{134A5D19-EA69-5A4A-AA76-B70E68C8C6B4}">
      <dsp:nvSpPr>
        <dsp:cNvPr id="0" name=""/>
        <dsp:cNvSpPr/>
      </dsp:nvSpPr>
      <dsp:spPr>
        <a:xfrm>
          <a:off x="2035574" y="3808367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0.1333, Accuracy: 7710/8141 (95%), Positive accuracy: 3790/4091 (93%), Negative accuracy: 3920/4050 (97%), f1 score: 0.9474</a:t>
          </a:r>
        </a:p>
      </dsp:txBody>
      <dsp:txXfrm>
        <a:off x="2035574" y="3808367"/>
        <a:ext cx="8142297" cy="513149"/>
      </dsp:txXfrm>
    </dsp:sp>
    <dsp:sp modelId="{B0EBE856-C67C-1C4C-BEC4-5C44D2D8B8A0}">
      <dsp:nvSpPr>
        <dsp:cNvPr id="0" name=""/>
        <dsp:cNvSpPr/>
      </dsp:nvSpPr>
      <dsp:spPr>
        <a:xfrm>
          <a:off x="0" y="3808367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Epoch8:</a:t>
          </a:r>
          <a:r>
            <a:rPr lang="en-US" sz="1400" kern="1200" dirty="0">
              <a:solidFill>
                <a:schemeClr val="tx1"/>
              </a:solidFill>
              <a:highlight>
                <a:srgbClr val="FFFF00"/>
              </a:highlight>
            </a:rPr>
            <a:t> </a:t>
          </a:r>
        </a:p>
      </dsp:txBody>
      <dsp:txXfrm>
        <a:off x="0" y="3808367"/>
        <a:ext cx="2035574" cy="513149"/>
      </dsp:txXfrm>
    </dsp:sp>
    <dsp:sp modelId="{FC935797-0B2A-944D-8EED-50C8DBC8CD75}">
      <dsp:nvSpPr>
        <dsp:cNvPr id="0" name=""/>
        <dsp:cNvSpPr/>
      </dsp:nvSpPr>
      <dsp:spPr>
        <a:xfrm>
          <a:off x="2035574" y="4352305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0.1303, Accuracy: 7712/8141 (95%), Positive accuracy: 3813/4091 (93%), Negative accuracy: 3899/4050 (96%), f1 score: 0.9475</a:t>
          </a:r>
        </a:p>
      </dsp:txBody>
      <dsp:txXfrm>
        <a:off x="2035574" y="4352305"/>
        <a:ext cx="8142297" cy="513149"/>
      </dsp:txXfrm>
    </dsp:sp>
    <dsp:sp modelId="{A6FEEBC2-45E7-4C41-B521-88693AF9B1BC}">
      <dsp:nvSpPr>
        <dsp:cNvPr id="0" name=""/>
        <dsp:cNvSpPr/>
      </dsp:nvSpPr>
      <dsp:spPr>
        <a:xfrm>
          <a:off x="0" y="4352305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Epoch9: </a:t>
          </a:r>
        </a:p>
      </dsp:txBody>
      <dsp:txXfrm>
        <a:off x="0" y="4352305"/>
        <a:ext cx="2035574" cy="513149"/>
      </dsp:txXfrm>
    </dsp:sp>
    <dsp:sp modelId="{B2039A61-2C30-0F42-89F5-35C43CDEF990}">
      <dsp:nvSpPr>
        <dsp:cNvPr id="0" name=""/>
        <dsp:cNvSpPr/>
      </dsp:nvSpPr>
      <dsp:spPr>
        <a:xfrm>
          <a:off x="2035574" y="4896243"/>
          <a:ext cx="8142297" cy="5131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83" tIns="130340" rIns="157983" bIns="1303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set: Average loss: 0.1299, Accuracy: 7721/8141 (95%), Positive accuracy: 3823/4091 (93%), Negative accuracy: 3898/4050 (96%), f1 score: 0.9485</a:t>
          </a:r>
        </a:p>
      </dsp:txBody>
      <dsp:txXfrm>
        <a:off x="2035574" y="4896243"/>
        <a:ext cx="8142297" cy="513149"/>
      </dsp:txXfrm>
    </dsp:sp>
    <dsp:sp modelId="{ADCB16AD-CCDF-D345-B03A-BA2046B4F503}">
      <dsp:nvSpPr>
        <dsp:cNvPr id="0" name=""/>
        <dsp:cNvSpPr/>
      </dsp:nvSpPr>
      <dsp:spPr>
        <a:xfrm>
          <a:off x="0" y="4896243"/>
          <a:ext cx="2035574" cy="5131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716" tIns="50688" rIns="107716" bIns="5068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Epoch10: </a:t>
          </a:r>
        </a:p>
      </dsp:txBody>
      <dsp:txXfrm>
        <a:off x="0" y="4896243"/>
        <a:ext cx="2035574" cy="513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0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4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5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6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7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8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9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4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5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6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7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8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9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52C71-5799-B34E-8FE8-1F2DB5A25837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CBD4C-3115-2B47-9641-A2734D101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6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854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0.0902, Accuracy: 7849/8141 (96%), Positive accuracy: 3897/4091 (95%), Negative accuracy: 3952/4050 (98%), f1 score: 0.9642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599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0.0905, Accuracy: 7852/8141 (96%), Positive accuracy: 3887/4091 (95%), Negative accuracy: 3965/4050 (98%), f1 score: 0.9646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10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0.0900, Accuracy: 7855/8141 (96%), Positive accuracy: 3891/4091 (95%), Negative accuracy: 3964/4050 (98%), f1 score: 0.9650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1335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0.0943, Accuracy: 7837/8141 (96%), Positive accuracy: 3872/4091 (95%), Negative accuracy: 3965/4050 (98%), f1 score: 0.9628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959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0.0899, Accuracy: 7850/8141 (96%), Positive accuracy: 3887/4091 (95%), Negative accuracy: 3963/4050 (98%), f1 score: 0.9644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6275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4917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CNN+Gabor+CNN实验2,4/4,8 and </a:t>
            </a:r>
            <a:r>
              <a:rPr lang="en-US" dirty="0" err="1"/>
              <a:t>gabor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2243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0.1387, Accuracy: 7691/8141 (94%), Positive accuracy: 3794/4091 (93%), Negative accuracy: 3897/4050 (96%), f1 score: 0.9449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1819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0.1379, Accuracy: 7690/8141 (94%), Positive accuracy: 3790/4091 (93%), Negative accuracy: 3900/4050 (96%), f1 score: 0.9448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262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0.1299, Accuracy: 7721/8141 (95%), Positive accuracy: 3823/4091 (93%), Negative accuracy: 3898/4050 (96%), f1 score: 0.9485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54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2494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0.1283, Accuracy: 7725/8141 (95%), Positive accuracy: 3813/4091 (93%), Negative accuracy: 3912/4050 (97%), f1 score: 0.9491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8443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0.1254, Accuracy: 7739/8141 (95%), Positive accuracy: 3833/4091 (94%), Negative accuracy: 3906/4050 (96%), f1 score: 0.9507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6078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0.1256, Accuracy: 7736/8141 (95%), Positive accuracy: 3820/4091 (93%), Negative accuracy: 3916/4050 (97%), f1 score: 0.9504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0820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0.1211, Accuracy: 7756/8141 (95%), Positive accuracy: 3829/4091 (94%), Negative accuracy: 3927/4050 (97%), f1 score: 0.9529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5342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0.1210, Accuracy: 7745/8141 (95%), Positive accuracy: 3829/4091 (94%), Negative accuracy: 3916/4050 (97%), f1 score: 0.9515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1307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0.0834, Accuracy: 7883/8141 (97%), Positive accuracy: 3912/4091 (96%), Negative accuracy: 3971/4050 (98%), f1 score: 0.9684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4977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0.0835, Accuracy: 7881/8141 (97%), Positive accuracy: 3914/4091 (96%), Negative accuracy: 3967/4050 (98%), f1 score: 0.9681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8416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0.0947, Accuracy: 7827/8141 (96%), Positive accuracy: 3879/4091 (95%), Negative accuracy: 3948/4050 (97%), f1 score: 0.9615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6192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0.0906, Accuracy: 7847/8141 (96%), Positive accuracy: 3897/4091 (95%), Negative accuracy: 3950/4050 (98%), f1 score: 0.9640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6657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0.1130, Accuracy: 7766/8141 (95%), Positive accuracy: 3839/4091 (94%), Negative accuracy: 3927/4050 (97%), f1 score: 0.9541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75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6342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0.1123, Accuracy: 7772/8141 (95%), Positive accuracy: 3853/4091 (94%), Negative accuracy: 3919/4050 (97%), f1 score: 0.9548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4308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CNN+Gabor+CNN实验2,4/4,8 and </a:t>
            </a:r>
            <a:r>
              <a:rPr lang="en-US" dirty="0" err="1"/>
              <a:t>gabor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7726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0.0994, Accuracy: 7808/8141 (96%), Positive accuracy: 3853/4091 (94%), Negative accuracy: 3955/4050 (98%), f1 score: 0.9593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3849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0.0967, Accuracy: 7822/8141 (96%), Positive accuracy: 3865/4091 (94%), Negative accuracy: 3957/4050 (98%), f1 score: 0.9610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068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0.1002, Accuracy: 7813/8141 (96%), Positive accuracy: 3877/4091 (95%), Negative accuracy: 3936/4050 (97%), f1 score: 0.9598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2114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0.0997, Accuracy: 7815/8141 (96%), Positive accuracy: 3882/4091 (95%), Negative accuracy: 3933/4050 (97%), f1 score: 0.9600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10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17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46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3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36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4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0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17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79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0.1226, Accuracy: 7693/8088 (95%), Positive accuracy: 3844/4089 (94%), Negative accuracy: 3849/3999 (96%), f1 score: 0.9512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13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0.1481, Accuracy: 7624/8088 (94%), Positive accuracy: 3730/4089 (91%), Negative accuracy: 3894/3999 (97%)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26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0.1661, Accuracy: 7637/8141 (94%), Positive accuracy: 3820/4091 (93%), Negative accuracy: 3817/4050 (94%)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41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0.2100, Accuracy: 7471/8141 (92%), Positive accuracy: 3642/4091 (89%), Negative accuracy: 3829/4050 (95%)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75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0.1470, Accuracy: 7692/8141 (94%), Positive accuracy: 3718/4091 (91%), Negative accuracy: 3974/4050 (98%)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26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CNN+Gabor+CNN实验2,4/4,8 and </a:t>
            </a:r>
            <a:r>
              <a:rPr lang="en-US" dirty="0" err="1"/>
              <a:t>gabor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3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0.1274, Accuracy: 7721/8141 (95%), Positive accuracy: 3848/4091 (94%), Negative accuracy: 3873/4050 (96%), f1 score: 0.9484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33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0.1263, Accuracy: 7722/8141 (95%), Positive accuracy: 3843/4091 (94%), Negative accuracy: 3879/4050 (96%), f1 score: 0.9486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67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0.1196, Accuracy: 7746/8141 (95%), Positive accuracy: 3849/4091 (94%), Negative accuracy: 3897/4050 (96%), f1 score: 0.9515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11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85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18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CNN+Gabor+CNN实验2,4/4,8 and </a:t>
            </a:r>
            <a:r>
              <a:rPr lang="en-US" dirty="0" err="1"/>
              <a:t>gabor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696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0.1470, Accuracy: 7692/8141 (94%), Positive accuracy: 3718/4091 (91%), Negative accuracy: 3974/4050 (98%)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24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0.1174, Accuracy: 7774/8141 (95%), Positive accuracy: 3887/4091 (95%), Negative accuracy: 3887/4050 (96%)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09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0.0701, Accuracy: 7921/8141 (97%), Positive accuracy: 3939/4091 (96%), Negative accuracy: 3982/4050 (98%), f1 score: 0.9730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294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0.1153, Accuracy: 7785/8141 (96%), Positive accuracy: 3909/4091 (96%), Negative accuracy: 3876/4050 (96%), f1 score: 0.9563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789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CNN+Gabor+CNN实验2,4/4,8 and </a:t>
            </a:r>
            <a:r>
              <a:rPr lang="en-US" dirty="0" err="1"/>
              <a:t>gabor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237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0.1667, Accuracy: 7618/8141 (94%), Positive accuracy: 3735/4091 (91%), Negative accuracy: 3883/4050 (96%)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116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0.1738, Accuracy: 7566/8141 (93%), Positive accuracy: 3684/4091 (90%), Negative accuracy: 3882/4050 (96%)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070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0.1170, Accuracy: 7734/8141 (95%), Positive accuracy: 3831/4091 (94%), Negative accuracy: 3903/4050 (96%), f1 score: 0.9501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322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0.1163, Accuracy: 7738/8141 (95%), Positive accuracy: 3838/4091 (94%), Negative accuracy: 3900/4050 (96%), f1 score: 0.9506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8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15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0.1228, Accuracy: 7734/8141 (95%), Positive accuracy: 3866/4091 (95%), Negative accuracy: 3868/4050 (96%), f1 score: 0.9500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02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0.1228, Accuracy: 7741/8141 (95%), Positive accuracy: 3875/4091 (95%), Negative accuracy: 3866/4050 (95%), f1 score: 0.9509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12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0.0978, Accuracy: 7841/8141 (96%), Positive accuracy: 3912/4091 (96%), Negative accuracy: 3929/4050 (97%), f1 score: 0.9632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225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0.0999, Accuracy: 7824/8141 (96%), Positive accuracy: 3887/4091 (95%), Negative accuracy: 3937/4050 (97%), f1 score: 0.9611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483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0.0920, Accuracy: 7846/8141 (96%), Positive accuracy: 3868/4091 (95%), Negative accuracy: 3978/4050 (98%), f1 score: 0.9640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138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0.0895, Accuracy: 7851/8141 (96%), Positive accuracy: 3888/4091 (95%), Negative accuracy: 3963/4050 (98%), f1 score: 0.9645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360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0.0939, Accuracy: 7826/8141 (96%), Positive accuracy: 3879/4091 (95%), Negative accuracy: 3947/4050 (97%), f1 score: 0.9614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659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0.0929, Accuracy: 7835/8141 (96%), Positive accuracy: 3886/4091 (95%), Negative accuracy: 3949/4050 (98%), f1 score: 0.9625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847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0.0895, Accuracy: 7863/8141 (97%), Positive accuracy: 3888/4091 (95%), Negative accuracy: 3975/4050 (98%), f1 score: 0.9660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090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0.0861, Accuracy: 7866/8141 (97%), Positive accuracy: 3897/4091 (95%), Negative accuracy: 3969/4050 (98%), f1 score: 0.9663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59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039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0.1025, Accuracy: 7792/8141 (96%), Positive accuracy: 3859/4091 (94%), Negative accuracy: 3933/4050 (97%), f1 score: 0.9573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861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0.1002, Accuracy: 7803/8141 (96%), Positive accuracy: 3867/4091 (95%), Negative accuracy: 3936/4050 (97%), f1 score: 0.9586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234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0.0951, Accuracy: 7821/8141 (96%), Positive accuracy: 3890/4091 (95%), Negative accuracy: 3931/4050 (97%), f1 score: 0.9607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636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0.0978, Accuracy: 7809/8141 (96%), Positive accuracy: 3863/4091 (94%), Negative accuracy: 3946/4050 (97%), f1 score: 0.9594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629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0.0932, Accuracy: 7822/8141 (96%), Positive accuracy: 3886/4091 (95%), Negative accuracy: 3936/4050 (97%), f1 score: 0.9609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573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0.0943, Accuracy: 7825/8141 (96%), Positive accuracy: 3873/4091 (95%), Negative accuracy: 3952/4050 (98%), f1 score: 0.9613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435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604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CNN+Gabor+CNN实验2,4/4,8 and </a:t>
            </a:r>
            <a:r>
              <a:rPr lang="en-US" dirty="0" err="1"/>
              <a:t>gabor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843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0.1021, Accuracy: 7802/8141 (96%), Positive accuracy: 3842/4091 (94%), Negative accuracy: 3960/4050 (98%), f1 score: 0.9586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565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0.0999, Accuracy: 7800/8141 (96%), Positive accuracy: 3852/4091 (94%), Negative accuracy: 3948/4050 (97%), f1 score: 0.9583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21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0.3653, Accuracy: 9010/10693 (84%), Positive accuracy: 3793/4501 (84%), Negative accuracy: 5217/6192 (84%)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76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0.1274, Accuracy: 7721/8141 (95%), Positive accuracy: 3848/4091 (94%), Negative accuracy: 3873/4050 (96%), f1 score: 0.9484, Train loss: 0.1506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30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0.1263, Accuracy: 7720/8141 (95%), Positive accuracy: 3845/4091 (94%), Negative accuracy: 3875/4050 (96%), f1 score: 0.9483, Train loss: 0.1508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629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0.1347, Accuracy: 7689/8141 (94%), Positive accuracy: 3846/4091 (94%), Negative accuracy: 3843/4050 (95%), f1 score: 0.9445, Train loss: 0.1630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307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0.1329, Accuracy: 7700/8141 (95%), Positive accuracy: 3855/4091 (94%), Negative accuracy: 3845/4050 (95%), f1 score: 0.9458, Train loss: 0.1610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027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0.1470, Accuracy: 7673/8141 (94%), Positive accuracy: 3815/4091 (93%), Negative accuracy: 3858/4050 (95%), f1 score: 0.9426, Train loss: 0.1799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306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0.1458, Accuracy: 7676/8141 (94%), Positive accuracy: 3822/4091 (93%), Negative accuracy: 3854/4050 (95%), f1 score: 0.9429, Train loss: 0.1773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225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0.1411, Accuracy: 7664/8141 (94%), Positive accuracy: 3821/4091 (93%), Negative accuracy: 3843/4050 (95%), f1 score: 0.9414, Train loss: 0.1702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18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0.1406, Accuracy: 7667/8141 (94%), Positive accuracy: 3806/4091 (93%), Negative accuracy: 3861/4050 (95%), f1 score: 0.9419, Train loss: 0.1677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684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0.1339, Accuracy: 7701/8141 (95%), Positive accuracy: 3784/4091 (92%), Negative accuracy: 3917/4050 (97%), f1 score: 0.9463, Train loss: 0.1450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033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0.1299, Accuracy: 7713/8141 (95%), Positive accuracy: 3811/4091 (93%), Negative accuracy: 3902/4050 (96%), f1 score: 0.9476, Train loss: 0.1426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00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821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0.1373, Accuracy: 7702/8141 (95%), Positive accuracy: 3789/4091 (93%), Negative accuracy: 3913/4050 (97%), f1 score: 0.9464, Train loss: 0.1538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061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0.1348, Accuracy: 7703/8141 (95%), Positive accuracy: 3797/4091 (93%), Negative accuracy: 3906/4050 (96%), f1 score: 0.9464, Train loss: 0.1519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627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0.1656, Accuracy: 7605/8141 (93%), Positive accuracy: 3836/4091 (94%), Negative accuracy: 3769/4050 (93%), f1 score: 0.9342, Train loss: 0.1984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73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0.1615, Accuracy: 7615/8141 (94%), Positive accuracy: 3834/4091 (94%), Negative accuracy: 3781/4050 (93%), f1 score: 0.9354, Train loss: 0.1925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999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0.1226, Accuracy: 7731/8141 (95%), Positive accuracy: 3883/4091 (95%), Negative accuracy: 3848/4050 (95%), f1 score: 0.9496, Train loss: 0.1495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371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0.1224, Accuracy: 7734/8141 (95%), Positive accuracy: 3870/4091 (95%), Negative accuracy: 3864/4050 (95%), f1 score: 0.9500, Train loss: 0.1473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488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竖轴</a:t>
            </a:r>
            <a:r>
              <a:rPr lang="zh-CN" altLang="en-US" dirty="0"/>
              <a:t>：</a:t>
            </a:r>
            <a:r>
              <a:rPr lang="en-US" dirty="0"/>
              <a:t>Loss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603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0.1237, Accuracy: 7729/8141 (95%), Positive accuracy: 3822/4091 (93%), Negative accuracy: 3907/4050 (96%), f1 score: 0.9495, Train loss: 0.1539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133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0.1175, Accuracy: 7759/8141 (95%), Positive accuracy: 3892/4091 (95%), Negative accuracy: 3867/4050 (95%), f1 score: 0.9531, Train loss: 0.1356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990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0.1179, Accuracy: 7756/8141 (95%), Positive accuracy: 3879/4091 (95%), Negative accuracy: 3877/4050 (96%), f1 score: 0.9527, Train loss: 0.1351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50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1385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0.1729, Accuracy: 7574/8141 (93%), Positive accuracy: 3911/4091 (96%), Negative accuracy: 3663/4050 (90%), f1 score: 0.9311, Train loss: 0.1947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259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0.1669, Accuracy: 7586/8141 (93%), Positive accuracy: 3916/4091 (96%), Negative accuracy: 3670/4050 (91%), f1 score: 0.9325, Train loss: 0.1871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14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9742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5172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CNN+Gabor+CNN实验2,4/4,8 and </a:t>
            </a:r>
            <a:r>
              <a:rPr lang="en-US" dirty="0" err="1"/>
              <a:t>gabor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2714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0.0843, Accuracy: 7867/8141 (97%), Positive accuracy: 3898/4091 (95%), Negative accuracy: 3969/4050 (98%), f1 score: 0.9665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3187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0.0835, Accuracy: 7867/8141 (97%), Positive accuracy: 3899/4091 (95%), Negative accuracy: 3968/4050 (98%), f1 score: 0.9665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138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0.0869, Accuracy: 7851/8141 (96%), Positive accuracy: 3896/4091 (95%), Negative accuracy: 3955/4050 (98%), f1 score: 0.9645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497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0.0859, Accuracy: 7853/8141 (96%), Positive accuracy: 3887/4091 (95%), Negative accuracy: 3966/4050 (98%), f1 score: 0.9648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042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0.0721, Accuracy: 7907/8141 (97%), Positive accuracy: 3942/4091 (96%), Negative accuracy: 3965/4050 (98%), f1 score: 0.9713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80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2918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0.0714, Accuracy: 7924/8141 (97%), Positive accuracy: 3936/4091 (96%), Negative accuracy: 3988/4050 (98%), f1 score: 0.9734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551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0.0710, Accuracy: 7914/8141 (97%), Positive accuracy: 3929/4091 (96%), Negative accuracy: 3985/4050 (98%), f1 score: 0.9722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46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0.0719, Accuracy: 7910/8141 (97%), Positive accuracy: 3928/4091 (96%), Negative accuracy: 3982/4050 (98%), f1 score: 0.9717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2086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0.0781, Accuracy: 7881/8141 (97%), Positive accuracy: 3899/4091 (95%), Negative accuracy: 3982/4050 (98%), f1 score: 0.9682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967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0.0761, Accuracy: 7896/8141 (97%), Positive accuracy: 3916/4091 (96%), Negative accuracy: 3980/4050 (98%), f1 score: 0.9700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1001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0.0707, Accuracy: 7911/8141 (97%), Positive accuracy: 3919/4091 (96%), Negative accuracy: 3992/4050 (99%), f1 score: 0.9719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8740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0.0685, Accuracy: 7918/8141 (97%), Positive accuracy: 3935/4091 (96%), Negative accuracy: 3983/4050 (98%), f1 score: 0.9727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912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0.0882, Accuracy: 7852/8141 (96%), Positive accuracy: 3903/4091 (95%), Negative accuracy: 3949/4050 (98%), f1 score: 0.9646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356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0.0864, Accuracy: 7855/8141 (96%), Positive accuracy: 3894/4091 (95%), Negative accuracy: 3961/4050 (98%), f1 score: 0.9650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5586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set: Average loss: 0.0888, Accuracy: 7855/8141 (96%), Positive accuracy: 3913/4091 (96%), Negative accuracy: 3942/4050 (97%), f1 score: 0.9649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CBD4C-3115-2B47-9641-A2734D101683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70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3A22-C2F4-EA4D-B3BF-4A9F1B938CBA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0C480-3ABE-F74B-AD3B-D341F3B4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1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3A22-C2F4-EA4D-B3BF-4A9F1B938CBA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0C480-3ABE-F74B-AD3B-D341F3B4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24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3A22-C2F4-EA4D-B3BF-4A9F1B938CBA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0C480-3ABE-F74B-AD3B-D341F3B4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82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3A22-C2F4-EA4D-B3BF-4A9F1B938CBA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0C480-3ABE-F74B-AD3B-D341F3B4420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8710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3A22-C2F4-EA4D-B3BF-4A9F1B938CBA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0C480-3ABE-F74B-AD3B-D341F3B4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8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3A22-C2F4-EA4D-B3BF-4A9F1B938CBA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0C480-3ABE-F74B-AD3B-D341F3B4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54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3A22-C2F4-EA4D-B3BF-4A9F1B938CBA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0C480-3ABE-F74B-AD3B-D341F3B4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82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3A22-C2F4-EA4D-B3BF-4A9F1B938CBA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0C480-3ABE-F74B-AD3B-D341F3B4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90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3A22-C2F4-EA4D-B3BF-4A9F1B938CBA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0C480-3ABE-F74B-AD3B-D341F3B4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62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3A22-C2F4-EA4D-B3BF-4A9F1B938CBA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0C480-3ABE-F74B-AD3B-D341F3B4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21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3A22-C2F4-EA4D-B3BF-4A9F1B938CBA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0C480-3ABE-F74B-AD3B-D341F3B4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1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3A22-C2F4-EA4D-B3BF-4A9F1B938CBA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0C480-3ABE-F74B-AD3B-D341F3B4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41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3A22-C2F4-EA4D-B3BF-4A9F1B938CBA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0C480-3ABE-F74B-AD3B-D341F3B4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7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3A22-C2F4-EA4D-B3BF-4A9F1B938CBA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0C480-3ABE-F74B-AD3B-D341F3B4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06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3A22-C2F4-EA4D-B3BF-4A9F1B938CBA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0C480-3ABE-F74B-AD3B-D341F3B4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2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3A22-C2F4-EA4D-B3BF-4A9F1B938CBA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0C480-3ABE-F74B-AD3B-D341F3B4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3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3A22-C2F4-EA4D-B3BF-4A9F1B938CBA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0C480-3ABE-F74B-AD3B-D341F3B4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5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3A22-C2F4-EA4D-B3BF-4A9F1B938CBA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0C480-3ABE-F74B-AD3B-D341F3B4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0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F113A22-C2F4-EA4D-B3BF-4A9F1B938CBA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060C480-3ABE-F74B-AD3B-D341F3B4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30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6.xml"/><Relationship Id="rId7" Type="http://schemas.microsoft.com/office/2007/relationships/diagramDrawing" Target="../diagrams/drawing56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6.xml"/><Relationship Id="rId5" Type="http://schemas.openxmlformats.org/officeDocument/2006/relationships/diagramQuickStyle" Target="../diagrams/quickStyle56.xml"/><Relationship Id="rId4" Type="http://schemas.openxmlformats.org/officeDocument/2006/relationships/diagramLayout" Target="../diagrams/layout5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4" Type="http://schemas.openxmlformats.org/officeDocument/2006/relationships/diagramLayout" Target="../diagrams/layout5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4" Type="http://schemas.openxmlformats.org/officeDocument/2006/relationships/diagramLayout" Target="../diagrams/layout5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0.xml"/><Relationship Id="rId7" Type="http://schemas.microsoft.com/office/2007/relationships/diagramDrawing" Target="../diagrams/drawing60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0.xml"/><Relationship Id="rId5" Type="http://schemas.openxmlformats.org/officeDocument/2006/relationships/diagramQuickStyle" Target="../diagrams/quickStyle60.xml"/><Relationship Id="rId4" Type="http://schemas.openxmlformats.org/officeDocument/2006/relationships/diagramLayout" Target="../diagrams/layout6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1.xml"/><Relationship Id="rId7" Type="http://schemas.microsoft.com/office/2007/relationships/diagramDrawing" Target="../diagrams/drawing61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1.xml"/><Relationship Id="rId5" Type="http://schemas.openxmlformats.org/officeDocument/2006/relationships/diagramQuickStyle" Target="../diagrams/quickStyle61.xml"/><Relationship Id="rId4" Type="http://schemas.openxmlformats.org/officeDocument/2006/relationships/diagramLayout" Target="../diagrams/layout6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2.xml"/><Relationship Id="rId7" Type="http://schemas.microsoft.com/office/2007/relationships/diagramDrawing" Target="../diagrams/drawing62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2.xml"/><Relationship Id="rId5" Type="http://schemas.openxmlformats.org/officeDocument/2006/relationships/diagramQuickStyle" Target="../diagrams/quickStyle62.xml"/><Relationship Id="rId4" Type="http://schemas.openxmlformats.org/officeDocument/2006/relationships/diagramLayout" Target="../diagrams/layout6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3.xml"/><Relationship Id="rId7" Type="http://schemas.microsoft.com/office/2007/relationships/diagramDrawing" Target="../diagrams/drawing63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3.xml"/><Relationship Id="rId5" Type="http://schemas.openxmlformats.org/officeDocument/2006/relationships/diagramQuickStyle" Target="../diagrams/quickStyle63.xml"/><Relationship Id="rId4" Type="http://schemas.openxmlformats.org/officeDocument/2006/relationships/diagramLayout" Target="../diagrams/layout6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4.xml"/><Relationship Id="rId7" Type="http://schemas.microsoft.com/office/2007/relationships/diagramDrawing" Target="../diagrams/drawing64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4.xml"/><Relationship Id="rId5" Type="http://schemas.openxmlformats.org/officeDocument/2006/relationships/diagramQuickStyle" Target="../diagrams/quickStyle64.xml"/><Relationship Id="rId4" Type="http://schemas.openxmlformats.org/officeDocument/2006/relationships/diagramLayout" Target="../diagrams/layout6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5.xml"/><Relationship Id="rId7" Type="http://schemas.microsoft.com/office/2007/relationships/diagramDrawing" Target="../diagrams/drawing65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5.xml"/><Relationship Id="rId5" Type="http://schemas.openxmlformats.org/officeDocument/2006/relationships/diagramQuickStyle" Target="../diagrams/quickStyle65.xml"/><Relationship Id="rId4" Type="http://schemas.openxmlformats.org/officeDocument/2006/relationships/diagramLayout" Target="../diagrams/layout6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6.xml"/><Relationship Id="rId7" Type="http://schemas.microsoft.com/office/2007/relationships/diagramDrawing" Target="../diagrams/drawing66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6.xml"/><Relationship Id="rId5" Type="http://schemas.openxmlformats.org/officeDocument/2006/relationships/diagramQuickStyle" Target="../diagrams/quickStyle66.xml"/><Relationship Id="rId4" Type="http://schemas.openxmlformats.org/officeDocument/2006/relationships/diagramLayout" Target="../diagrams/layout6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7.xml"/><Relationship Id="rId7" Type="http://schemas.microsoft.com/office/2007/relationships/diagramDrawing" Target="../diagrams/drawing67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7.xml"/><Relationship Id="rId5" Type="http://schemas.openxmlformats.org/officeDocument/2006/relationships/diagramQuickStyle" Target="../diagrams/quickStyle67.xml"/><Relationship Id="rId4" Type="http://schemas.openxmlformats.org/officeDocument/2006/relationships/diagramLayout" Target="../diagrams/layout6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8.xml"/><Relationship Id="rId7" Type="http://schemas.microsoft.com/office/2007/relationships/diagramDrawing" Target="../diagrams/drawing68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8.xml"/><Relationship Id="rId5" Type="http://schemas.openxmlformats.org/officeDocument/2006/relationships/diagramQuickStyle" Target="../diagrams/quickStyle68.xml"/><Relationship Id="rId4" Type="http://schemas.openxmlformats.org/officeDocument/2006/relationships/diagramLayout" Target="../diagrams/layout6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9.xml"/><Relationship Id="rId7" Type="http://schemas.microsoft.com/office/2007/relationships/diagramDrawing" Target="../diagrams/drawing69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9.xml"/><Relationship Id="rId5" Type="http://schemas.openxmlformats.org/officeDocument/2006/relationships/diagramQuickStyle" Target="../diagrams/quickStyle69.xml"/><Relationship Id="rId4" Type="http://schemas.openxmlformats.org/officeDocument/2006/relationships/diagramLayout" Target="../diagrams/layout6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0.xml"/><Relationship Id="rId7" Type="http://schemas.microsoft.com/office/2007/relationships/diagramDrawing" Target="../diagrams/drawing70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0.xml"/><Relationship Id="rId5" Type="http://schemas.openxmlformats.org/officeDocument/2006/relationships/diagramQuickStyle" Target="../diagrams/quickStyle70.xml"/><Relationship Id="rId4" Type="http://schemas.openxmlformats.org/officeDocument/2006/relationships/diagramLayout" Target="../diagrams/layout7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1.xml"/><Relationship Id="rId7" Type="http://schemas.microsoft.com/office/2007/relationships/diagramDrawing" Target="../diagrams/drawing71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1.xml"/><Relationship Id="rId5" Type="http://schemas.openxmlformats.org/officeDocument/2006/relationships/diagramQuickStyle" Target="../diagrams/quickStyle71.xml"/><Relationship Id="rId4" Type="http://schemas.openxmlformats.org/officeDocument/2006/relationships/diagramLayout" Target="../diagrams/layout7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2.xml"/><Relationship Id="rId7" Type="http://schemas.microsoft.com/office/2007/relationships/diagramDrawing" Target="../diagrams/drawing72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2.xml"/><Relationship Id="rId5" Type="http://schemas.openxmlformats.org/officeDocument/2006/relationships/diagramQuickStyle" Target="../diagrams/quickStyle72.xml"/><Relationship Id="rId4" Type="http://schemas.openxmlformats.org/officeDocument/2006/relationships/diagramLayout" Target="../diagrams/layout7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3.xml"/><Relationship Id="rId7" Type="http://schemas.microsoft.com/office/2007/relationships/diagramDrawing" Target="../diagrams/drawing73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3.xml"/><Relationship Id="rId5" Type="http://schemas.openxmlformats.org/officeDocument/2006/relationships/diagramQuickStyle" Target="../diagrams/quickStyle73.xml"/><Relationship Id="rId4" Type="http://schemas.openxmlformats.org/officeDocument/2006/relationships/diagramLayout" Target="../diagrams/layout7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4.xml"/><Relationship Id="rId7" Type="http://schemas.microsoft.com/office/2007/relationships/diagramDrawing" Target="../diagrams/drawing74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4.xml"/><Relationship Id="rId5" Type="http://schemas.openxmlformats.org/officeDocument/2006/relationships/diagramQuickStyle" Target="../diagrams/quickStyle74.xml"/><Relationship Id="rId4" Type="http://schemas.openxmlformats.org/officeDocument/2006/relationships/diagramLayout" Target="../diagrams/layout7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5.xml"/><Relationship Id="rId7" Type="http://schemas.microsoft.com/office/2007/relationships/diagramDrawing" Target="../diagrams/drawing75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5.xml"/><Relationship Id="rId5" Type="http://schemas.openxmlformats.org/officeDocument/2006/relationships/diagramQuickStyle" Target="../diagrams/quickStyle75.xml"/><Relationship Id="rId4" Type="http://schemas.openxmlformats.org/officeDocument/2006/relationships/diagramLayout" Target="../diagrams/layout7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6.xml"/><Relationship Id="rId7" Type="http://schemas.microsoft.com/office/2007/relationships/diagramDrawing" Target="../diagrams/drawing76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6.xml"/><Relationship Id="rId5" Type="http://schemas.openxmlformats.org/officeDocument/2006/relationships/diagramQuickStyle" Target="../diagrams/quickStyle76.xml"/><Relationship Id="rId4" Type="http://schemas.openxmlformats.org/officeDocument/2006/relationships/diagramLayout" Target="../diagrams/layout7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7.xml"/><Relationship Id="rId7" Type="http://schemas.microsoft.com/office/2007/relationships/diagramDrawing" Target="../diagrams/drawing77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7.xml"/><Relationship Id="rId5" Type="http://schemas.openxmlformats.org/officeDocument/2006/relationships/diagramQuickStyle" Target="../diagrams/quickStyle77.xml"/><Relationship Id="rId4" Type="http://schemas.openxmlformats.org/officeDocument/2006/relationships/diagramLayout" Target="../diagrams/layout7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8.xml"/><Relationship Id="rId7" Type="http://schemas.microsoft.com/office/2007/relationships/diagramDrawing" Target="../diagrams/drawing78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8.xml"/><Relationship Id="rId5" Type="http://schemas.openxmlformats.org/officeDocument/2006/relationships/diagramQuickStyle" Target="../diagrams/quickStyle78.xml"/><Relationship Id="rId4" Type="http://schemas.openxmlformats.org/officeDocument/2006/relationships/diagramLayout" Target="../diagrams/layout7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9.xml"/><Relationship Id="rId7" Type="http://schemas.microsoft.com/office/2007/relationships/diagramDrawing" Target="../diagrams/drawing79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9.xml"/><Relationship Id="rId5" Type="http://schemas.openxmlformats.org/officeDocument/2006/relationships/diagramQuickStyle" Target="../diagrams/quickStyle79.xml"/><Relationship Id="rId4" Type="http://schemas.openxmlformats.org/officeDocument/2006/relationships/diagramLayout" Target="../diagrams/layout79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0.xml"/><Relationship Id="rId7" Type="http://schemas.microsoft.com/office/2007/relationships/diagramDrawing" Target="../diagrams/drawing80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0.xml"/><Relationship Id="rId5" Type="http://schemas.openxmlformats.org/officeDocument/2006/relationships/diagramQuickStyle" Target="../diagrams/quickStyle80.xml"/><Relationship Id="rId4" Type="http://schemas.openxmlformats.org/officeDocument/2006/relationships/diagramLayout" Target="../diagrams/layout80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1.xml"/><Relationship Id="rId7" Type="http://schemas.microsoft.com/office/2007/relationships/diagramDrawing" Target="../diagrams/drawing81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1.xml"/><Relationship Id="rId5" Type="http://schemas.openxmlformats.org/officeDocument/2006/relationships/diagramQuickStyle" Target="../diagrams/quickStyle81.xml"/><Relationship Id="rId4" Type="http://schemas.openxmlformats.org/officeDocument/2006/relationships/diagramLayout" Target="../diagrams/layout8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2.xml"/><Relationship Id="rId7" Type="http://schemas.microsoft.com/office/2007/relationships/diagramDrawing" Target="../diagrams/drawing82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2.xml"/><Relationship Id="rId5" Type="http://schemas.openxmlformats.org/officeDocument/2006/relationships/diagramQuickStyle" Target="../diagrams/quickStyle82.xml"/><Relationship Id="rId4" Type="http://schemas.openxmlformats.org/officeDocument/2006/relationships/diagramLayout" Target="../diagrams/layout8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3.xml"/><Relationship Id="rId7" Type="http://schemas.microsoft.com/office/2007/relationships/diagramDrawing" Target="../diagrams/drawing8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3.xml"/><Relationship Id="rId5" Type="http://schemas.openxmlformats.org/officeDocument/2006/relationships/diagramQuickStyle" Target="../diagrams/quickStyle83.xml"/><Relationship Id="rId4" Type="http://schemas.openxmlformats.org/officeDocument/2006/relationships/diagramLayout" Target="../diagrams/layout8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4.xml"/><Relationship Id="rId7" Type="http://schemas.microsoft.com/office/2007/relationships/diagramDrawing" Target="../diagrams/drawing84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4.xml"/><Relationship Id="rId5" Type="http://schemas.openxmlformats.org/officeDocument/2006/relationships/diagramQuickStyle" Target="../diagrams/quickStyle84.xml"/><Relationship Id="rId4" Type="http://schemas.openxmlformats.org/officeDocument/2006/relationships/diagramLayout" Target="../diagrams/layout8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5.xml"/><Relationship Id="rId7" Type="http://schemas.microsoft.com/office/2007/relationships/diagramDrawing" Target="../diagrams/drawing85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5.xml"/><Relationship Id="rId5" Type="http://schemas.openxmlformats.org/officeDocument/2006/relationships/diagramQuickStyle" Target="../diagrams/quickStyle85.xml"/><Relationship Id="rId4" Type="http://schemas.openxmlformats.org/officeDocument/2006/relationships/diagramLayout" Target="../diagrams/layout8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6.xml"/><Relationship Id="rId7" Type="http://schemas.microsoft.com/office/2007/relationships/diagramDrawing" Target="../diagrams/drawing86.xm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6.xml"/><Relationship Id="rId5" Type="http://schemas.openxmlformats.org/officeDocument/2006/relationships/diagramQuickStyle" Target="../diagrams/quickStyle86.xml"/><Relationship Id="rId4" Type="http://schemas.openxmlformats.org/officeDocument/2006/relationships/diagramLayout" Target="../diagrams/layout8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7.xml"/><Relationship Id="rId7" Type="http://schemas.microsoft.com/office/2007/relationships/diagramDrawing" Target="../diagrams/drawing87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7.xml"/><Relationship Id="rId5" Type="http://schemas.openxmlformats.org/officeDocument/2006/relationships/diagramQuickStyle" Target="../diagrams/quickStyle87.xml"/><Relationship Id="rId4" Type="http://schemas.openxmlformats.org/officeDocument/2006/relationships/diagramLayout" Target="../diagrams/layout8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8.xml"/><Relationship Id="rId7" Type="http://schemas.microsoft.com/office/2007/relationships/diagramDrawing" Target="../diagrams/drawing88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8.xml"/><Relationship Id="rId5" Type="http://schemas.openxmlformats.org/officeDocument/2006/relationships/diagramQuickStyle" Target="../diagrams/quickStyle88.xml"/><Relationship Id="rId4" Type="http://schemas.openxmlformats.org/officeDocument/2006/relationships/diagramLayout" Target="../diagrams/layout8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9.xml"/><Relationship Id="rId7" Type="http://schemas.microsoft.com/office/2007/relationships/diagramDrawing" Target="../diagrams/drawing89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9.xml"/><Relationship Id="rId5" Type="http://schemas.openxmlformats.org/officeDocument/2006/relationships/diagramQuickStyle" Target="../diagrams/quickStyle89.xml"/><Relationship Id="rId4" Type="http://schemas.openxmlformats.org/officeDocument/2006/relationships/diagramLayout" Target="../diagrams/layout8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0.xml"/><Relationship Id="rId7" Type="http://schemas.microsoft.com/office/2007/relationships/diagramDrawing" Target="../diagrams/drawing90.xm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90.xml"/><Relationship Id="rId5" Type="http://schemas.openxmlformats.org/officeDocument/2006/relationships/diagramQuickStyle" Target="../diagrams/quickStyle90.xml"/><Relationship Id="rId4" Type="http://schemas.openxmlformats.org/officeDocument/2006/relationships/diagramLayout" Target="../diagrams/layout9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1.xml"/><Relationship Id="rId7" Type="http://schemas.microsoft.com/office/2007/relationships/diagramDrawing" Target="../diagrams/drawing91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91.xml"/><Relationship Id="rId5" Type="http://schemas.openxmlformats.org/officeDocument/2006/relationships/diagramQuickStyle" Target="../diagrams/quickStyle91.xml"/><Relationship Id="rId4" Type="http://schemas.openxmlformats.org/officeDocument/2006/relationships/diagramLayout" Target="../diagrams/layout9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2.xml"/><Relationship Id="rId7" Type="http://schemas.microsoft.com/office/2007/relationships/diagramDrawing" Target="../diagrams/drawing92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92.xml"/><Relationship Id="rId5" Type="http://schemas.openxmlformats.org/officeDocument/2006/relationships/diagramQuickStyle" Target="../diagrams/quickStyle92.xml"/><Relationship Id="rId4" Type="http://schemas.openxmlformats.org/officeDocument/2006/relationships/diagramLayout" Target="../diagrams/layout9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3.xml"/><Relationship Id="rId7" Type="http://schemas.microsoft.com/office/2007/relationships/diagramDrawing" Target="../diagrams/drawing93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93.xml"/><Relationship Id="rId5" Type="http://schemas.openxmlformats.org/officeDocument/2006/relationships/diagramQuickStyle" Target="../diagrams/quickStyle93.xml"/><Relationship Id="rId4" Type="http://schemas.openxmlformats.org/officeDocument/2006/relationships/diagramLayout" Target="../diagrams/layout9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4.xml"/><Relationship Id="rId7" Type="http://schemas.microsoft.com/office/2007/relationships/diagramDrawing" Target="../diagrams/drawing94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94.xml"/><Relationship Id="rId5" Type="http://schemas.openxmlformats.org/officeDocument/2006/relationships/diagramQuickStyle" Target="../diagrams/quickStyle94.xml"/><Relationship Id="rId4" Type="http://schemas.openxmlformats.org/officeDocument/2006/relationships/diagramLayout" Target="../diagrams/layout9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5.xml"/><Relationship Id="rId7" Type="http://schemas.microsoft.com/office/2007/relationships/diagramDrawing" Target="../diagrams/drawing95.xm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95.xml"/><Relationship Id="rId5" Type="http://schemas.openxmlformats.org/officeDocument/2006/relationships/diagramQuickStyle" Target="../diagrams/quickStyle95.xml"/><Relationship Id="rId4" Type="http://schemas.openxmlformats.org/officeDocument/2006/relationships/diagramLayout" Target="../diagrams/layout9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6.xml"/><Relationship Id="rId7" Type="http://schemas.microsoft.com/office/2007/relationships/diagramDrawing" Target="../diagrams/drawing96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96.xml"/><Relationship Id="rId5" Type="http://schemas.openxmlformats.org/officeDocument/2006/relationships/diagramQuickStyle" Target="../diagrams/quickStyle96.xml"/><Relationship Id="rId4" Type="http://schemas.openxmlformats.org/officeDocument/2006/relationships/diagramLayout" Target="../diagrams/layout9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jp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8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jp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8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7.xml"/><Relationship Id="rId7" Type="http://schemas.microsoft.com/office/2007/relationships/diagramDrawing" Target="../diagrams/drawing97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97.xml"/><Relationship Id="rId5" Type="http://schemas.openxmlformats.org/officeDocument/2006/relationships/diagramQuickStyle" Target="../diagrams/quickStyle97.xml"/><Relationship Id="rId4" Type="http://schemas.openxmlformats.org/officeDocument/2006/relationships/diagramLayout" Target="../diagrams/layout9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8.xml"/><Relationship Id="rId7" Type="http://schemas.microsoft.com/office/2007/relationships/diagramDrawing" Target="../diagrams/drawing98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98.xml"/><Relationship Id="rId5" Type="http://schemas.openxmlformats.org/officeDocument/2006/relationships/diagramQuickStyle" Target="../diagrams/quickStyle98.xml"/><Relationship Id="rId4" Type="http://schemas.openxmlformats.org/officeDocument/2006/relationships/diagramLayout" Target="../diagrams/layout9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9.xml"/><Relationship Id="rId7" Type="http://schemas.microsoft.com/office/2007/relationships/diagramDrawing" Target="../diagrams/drawing99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99.xml"/><Relationship Id="rId5" Type="http://schemas.openxmlformats.org/officeDocument/2006/relationships/diagramQuickStyle" Target="../diagrams/quickStyle99.xml"/><Relationship Id="rId4" Type="http://schemas.openxmlformats.org/officeDocument/2006/relationships/diagramLayout" Target="../diagrams/layout9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0.xml"/><Relationship Id="rId7" Type="http://schemas.microsoft.com/office/2007/relationships/diagramDrawing" Target="../diagrams/drawing100.xm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00.xml"/><Relationship Id="rId5" Type="http://schemas.openxmlformats.org/officeDocument/2006/relationships/diagramQuickStyle" Target="../diagrams/quickStyle100.xml"/><Relationship Id="rId4" Type="http://schemas.openxmlformats.org/officeDocument/2006/relationships/diagramLayout" Target="../diagrams/layout100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1.xml"/><Relationship Id="rId7" Type="http://schemas.microsoft.com/office/2007/relationships/diagramDrawing" Target="../diagrams/drawing101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01.xml"/><Relationship Id="rId5" Type="http://schemas.openxmlformats.org/officeDocument/2006/relationships/diagramQuickStyle" Target="../diagrams/quickStyle101.xml"/><Relationship Id="rId4" Type="http://schemas.openxmlformats.org/officeDocument/2006/relationships/diagramLayout" Target="../diagrams/layout10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2.xml"/><Relationship Id="rId7" Type="http://schemas.microsoft.com/office/2007/relationships/diagramDrawing" Target="../diagrams/drawing102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02.xml"/><Relationship Id="rId5" Type="http://schemas.openxmlformats.org/officeDocument/2006/relationships/diagramQuickStyle" Target="../diagrams/quickStyle102.xml"/><Relationship Id="rId4" Type="http://schemas.openxmlformats.org/officeDocument/2006/relationships/diagramLayout" Target="../diagrams/layout10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3.xml"/><Relationship Id="rId7" Type="http://schemas.microsoft.com/office/2007/relationships/diagramDrawing" Target="../diagrams/drawing103.xm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03.xml"/><Relationship Id="rId5" Type="http://schemas.openxmlformats.org/officeDocument/2006/relationships/diagramQuickStyle" Target="../diagrams/quickStyle103.xml"/><Relationship Id="rId4" Type="http://schemas.openxmlformats.org/officeDocument/2006/relationships/diagramLayout" Target="../diagrams/layout10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4.xml"/><Relationship Id="rId7" Type="http://schemas.microsoft.com/office/2007/relationships/diagramDrawing" Target="../diagrams/drawing104.xm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04.xml"/><Relationship Id="rId5" Type="http://schemas.openxmlformats.org/officeDocument/2006/relationships/diagramQuickStyle" Target="../diagrams/quickStyle104.xml"/><Relationship Id="rId4" Type="http://schemas.openxmlformats.org/officeDocument/2006/relationships/diagramLayout" Target="../diagrams/layout10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5.xml"/><Relationship Id="rId7" Type="http://schemas.microsoft.com/office/2007/relationships/diagramDrawing" Target="../diagrams/drawing105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05.xml"/><Relationship Id="rId5" Type="http://schemas.openxmlformats.org/officeDocument/2006/relationships/diagramQuickStyle" Target="../diagrams/quickStyle105.xml"/><Relationship Id="rId4" Type="http://schemas.openxmlformats.org/officeDocument/2006/relationships/diagramLayout" Target="../diagrams/layout105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6.xml"/><Relationship Id="rId7" Type="http://schemas.microsoft.com/office/2007/relationships/diagramDrawing" Target="../diagrams/drawing106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06.xml"/><Relationship Id="rId5" Type="http://schemas.openxmlformats.org/officeDocument/2006/relationships/diagramQuickStyle" Target="../diagrams/quickStyle106.xml"/><Relationship Id="rId4" Type="http://schemas.openxmlformats.org/officeDocument/2006/relationships/diagramLayout" Target="../diagrams/layout10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7.xml"/><Relationship Id="rId7" Type="http://schemas.microsoft.com/office/2007/relationships/diagramDrawing" Target="../diagrams/drawing107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07.xml"/><Relationship Id="rId5" Type="http://schemas.openxmlformats.org/officeDocument/2006/relationships/diagramQuickStyle" Target="../diagrams/quickStyle107.xml"/><Relationship Id="rId4" Type="http://schemas.openxmlformats.org/officeDocument/2006/relationships/diagramLayout" Target="../diagrams/layout10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8.xml"/><Relationship Id="rId7" Type="http://schemas.microsoft.com/office/2007/relationships/diagramDrawing" Target="../diagrams/drawing108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08.xml"/><Relationship Id="rId5" Type="http://schemas.openxmlformats.org/officeDocument/2006/relationships/diagramQuickStyle" Target="../diagrams/quickStyle108.xml"/><Relationship Id="rId4" Type="http://schemas.openxmlformats.org/officeDocument/2006/relationships/diagramLayout" Target="../diagrams/layout108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9.xml"/><Relationship Id="rId7" Type="http://schemas.microsoft.com/office/2007/relationships/diagramDrawing" Target="../diagrams/drawing109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09.xml"/><Relationship Id="rId5" Type="http://schemas.openxmlformats.org/officeDocument/2006/relationships/diagramQuickStyle" Target="../diagrams/quickStyle109.xml"/><Relationship Id="rId4" Type="http://schemas.openxmlformats.org/officeDocument/2006/relationships/diagramLayout" Target="../diagrams/layout109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0.xml"/><Relationship Id="rId7" Type="http://schemas.microsoft.com/office/2007/relationships/diagramDrawing" Target="../diagrams/drawing110.xm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10.xml"/><Relationship Id="rId5" Type="http://schemas.openxmlformats.org/officeDocument/2006/relationships/diagramQuickStyle" Target="../diagrams/quickStyle110.xml"/><Relationship Id="rId4" Type="http://schemas.openxmlformats.org/officeDocument/2006/relationships/diagramLayout" Target="../diagrams/layout110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jp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1.xml"/><Relationship Id="rId7" Type="http://schemas.microsoft.com/office/2007/relationships/diagramDrawing" Target="../diagrams/drawing111.xm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11.xml"/><Relationship Id="rId5" Type="http://schemas.openxmlformats.org/officeDocument/2006/relationships/diagramQuickStyle" Target="../diagrams/quickStyle111.xml"/><Relationship Id="rId4" Type="http://schemas.openxmlformats.org/officeDocument/2006/relationships/diagramLayout" Target="../diagrams/layout1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2.xml"/><Relationship Id="rId7" Type="http://schemas.microsoft.com/office/2007/relationships/diagramDrawing" Target="../diagrams/drawing112.xm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12.xml"/><Relationship Id="rId5" Type="http://schemas.openxmlformats.org/officeDocument/2006/relationships/diagramQuickStyle" Target="../diagrams/quickStyle112.xml"/><Relationship Id="rId4" Type="http://schemas.openxmlformats.org/officeDocument/2006/relationships/diagramLayout" Target="../diagrams/layout11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3.xml"/><Relationship Id="rId7" Type="http://schemas.microsoft.com/office/2007/relationships/diagramDrawing" Target="../diagrams/drawing113.xm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13.xml"/><Relationship Id="rId5" Type="http://schemas.openxmlformats.org/officeDocument/2006/relationships/diagramQuickStyle" Target="../diagrams/quickStyle113.xml"/><Relationship Id="rId4" Type="http://schemas.openxmlformats.org/officeDocument/2006/relationships/diagramLayout" Target="../diagrams/layout11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4.xml"/><Relationship Id="rId7" Type="http://schemas.microsoft.com/office/2007/relationships/diagramDrawing" Target="../diagrams/drawing114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14.xml"/><Relationship Id="rId5" Type="http://schemas.openxmlformats.org/officeDocument/2006/relationships/diagramQuickStyle" Target="../diagrams/quickStyle114.xml"/><Relationship Id="rId4" Type="http://schemas.openxmlformats.org/officeDocument/2006/relationships/diagramLayout" Target="../diagrams/layout1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4" Type="http://schemas.openxmlformats.org/officeDocument/2006/relationships/diagramLayout" Target="../diagrams/layout5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5.xml"/><Relationship Id="rId7" Type="http://schemas.microsoft.com/office/2007/relationships/diagramDrawing" Target="../diagrams/drawing55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5.xml"/><Relationship Id="rId5" Type="http://schemas.openxmlformats.org/officeDocument/2006/relationships/diagramQuickStyle" Target="../diagrams/quickStyle55.xml"/><Relationship Id="rId4" Type="http://schemas.openxmlformats.org/officeDocument/2006/relationships/diagramLayout" Target="../diagrams/layout5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B63B6C0C-65BB-4F38-9C8A-0892266F8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09D77137-01B7-45E4-AA14-CD9E779B4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2445AA-7494-9144-A63C-FDDC934F0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1365957"/>
            <a:ext cx="10364452" cy="4041422"/>
          </a:xfrm>
        </p:spPr>
        <p:txBody>
          <a:bodyPr anchor="ctr">
            <a:normAutofit/>
          </a:bodyPr>
          <a:lstStyle/>
          <a:p>
            <a:r>
              <a:rPr lang="en-US" sz="8000"/>
              <a:t>Result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28DF5-22C5-8048-AB20-900474D80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7182" y="643465"/>
            <a:ext cx="5961044" cy="722492"/>
          </a:xfrm>
        </p:spPr>
        <p:txBody>
          <a:bodyPr>
            <a:normAutofit/>
          </a:bodyPr>
          <a:lstStyle/>
          <a:p>
            <a:pPr algn="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Sep. 23th</a:t>
            </a:r>
          </a:p>
        </p:txBody>
      </p:sp>
    </p:spTree>
    <p:extLst>
      <p:ext uri="{BB962C8B-B14F-4D97-AF65-F5344CB8AC3E}">
        <p14:creationId xmlns:p14="http://schemas.microsoft.com/office/powerpoint/2010/main" val="277700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DDE267B-E820-4910-868D-BA40CFB93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3E25D7-C2F8-445D-AA42-C1163028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6129A8E-6F71-B54E-80D6-1055D3C29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90255" y="1494042"/>
            <a:ext cx="8811490" cy="420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362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321562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</a:t>
            </a:r>
            <a:r>
              <a:rPr lang="en-US" sz="3200" dirty="0"/>
              <a:t> layers of Convolution, </a:t>
            </a:r>
          </a:p>
          <a:p>
            <a:r>
              <a:rPr lang="en-US" sz="3200" dirty="0"/>
              <a:t>channels are 32, 64, filter size is 3</a:t>
            </a:r>
          </a:p>
          <a:p>
            <a:endParaRPr lang="en-US" sz="3200" dirty="0"/>
          </a:p>
          <a:p>
            <a:r>
              <a:rPr lang="en-US" sz="3200" dirty="0"/>
              <a:t>2 layers of fully connected with </a:t>
            </a:r>
            <a:r>
              <a:rPr lang="en-US" altLang="zh-CN" sz="3200" dirty="0"/>
              <a:t>3136</a:t>
            </a:r>
            <a:r>
              <a:rPr lang="en-US" sz="3200" dirty="0"/>
              <a:t>, 1024</a:t>
            </a:r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8517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6232139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</a:t>
            </a:r>
            <a:r>
              <a:rPr lang="en-US" sz="3200" dirty="0"/>
              <a:t> layers of Convolution, </a:t>
            </a:r>
          </a:p>
          <a:p>
            <a:r>
              <a:rPr lang="en-US" sz="3200" dirty="0"/>
              <a:t>channels are 32, 64, filter size is 3</a:t>
            </a:r>
          </a:p>
          <a:p>
            <a:endParaRPr lang="en-US" sz="3200" dirty="0"/>
          </a:p>
          <a:p>
            <a:r>
              <a:rPr lang="en-US" sz="3200" dirty="0"/>
              <a:t>2 layers of fully connected with </a:t>
            </a:r>
            <a:r>
              <a:rPr lang="en-US" altLang="zh-CN" sz="3200" dirty="0"/>
              <a:t>3136</a:t>
            </a:r>
            <a:r>
              <a:rPr lang="en-US" sz="3200" dirty="0"/>
              <a:t>, 1024</a:t>
            </a:r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54520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68FBBF1E-1555-488E-8C0C-058E5710B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>
            <a:extLst>
              <a:ext uri="{FF2B5EF4-FFF2-40B4-BE49-F238E27FC236}">
                <a16:creationId xmlns:a16="http://schemas.microsoft.com/office/drawing/2014/main" id="{F53966F8-4E34-4797-9621-E8C53362E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CE14AE92-8479-4004-BAD5-49502E3EA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0FE9F282-3FA1-484E-AF39-0C8C10F74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12">
            <a:extLst>
              <a:ext uri="{FF2B5EF4-FFF2-40B4-BE49-F238E27FC236}">
                <a16:creationId xmlns:a16="http://schemas.microsoft.com/office/drawing/2014/main" id="{4E1727D7-C4C0-42F3-94D0-69379A21E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4597" y="643467"/>
            <a:ext cx="10742806" cy="5564129"/>
          </a:xfrm>
          <a:prstGeom prst="roundRect">
            <a:avLst>
              <a:gd name="adj" fmla="val 444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3200" cap="all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02CF87-5D7C-7844-9FE2-6B16C697F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52" y="1891359"/>
            <a:ext cx="4901713" cy="300229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3F45FCE-E44C-514F-A1A9-792FAC95E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433" y="1880040"/>
            <a:ext cx="4898684" cy="30249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B5DF69-9834-4AA8-A8AB-B8A1E08F0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B68854-B35F-A442-8602-204BE44006C2}"/>
              </a:ext>
            </a:extLst>
          </p:cNvPr>
          <p:cNvSpPr txBox="1"/>
          <p:nvPr/>
        </p:nvSpPr>
        <p:spPr>
          <a:xfrm>
            <a:off x="3162924" y="4904977"/>
            <a:ext cx="247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D05E74-98F7-D54F-98D1-635B8ED10BD9}"/>
              </a:ext>
            </a:extLst>
          </p:cNvPr>
          <p:cNvSpPr txBox="1"/>
          <p:nvPr/>
        </p:nvSpPr>
        <p:spPr>
          <a:xfrm>
            <a:off x="869430" y="2428407"/>
            <a:ext cx="244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A68052-1E2A-2343-9758-FC37E530B874}"/>
              </a:ext>
            </a:extLst>
          </p:cNvPr>
          <p:cNvSpPr txBox="1"/>
          <p:nvPr/>
        </p:nvSpPr>
        <p:spPr>
          <a:xfrm>
            <a:off x="8453892" y="4904977"/>
            <a:ext cx="247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779A66-7674-BC4C-91F3-4E09A3FB9426}"/>
              </a:ext>
            </a:extLst>
          </p:cNvPr>
          <p:cNvSpPr txBox="1"/>
          <p:nvPr/>
        </p:nvSpPr>
        <p:spPr>
          <a:xfrm>
            <a:off x="6015565" y="1906349"/>
            <a:ext cx="2444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15788331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4733565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</a:t>
            </a:r>
            <a:r>
              <a:rPr lang="en-US" sz="3200" dirty="0"/>
              <a:t> layers of Convolution, </a:t>
            </a:r>
          </a:p>
          <a:p>
            <a:r>
              <a:rPr lang="en-US" sz="3200" dirty="0"/>
              <a:t>channels are 32, 64, filter size is </a:t>
            </a:r>
            <a:r>
              <a:rPr lang="en-US" altLang="zh-CN" sz="3200" dirty="0"/>
              <a:t>5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2 layers of fully connected with </a:t>
            </a:r>
            <a:r>
              <a:rPr lang="en-US" altLang="zh-CN" sz="3200" dirty="0"/>
              <a:t>1600</a:t>
            </a:r>
            <a:r>
              <a:rPr lang="en-US" sz="3200" dirty="0"/>
              <a:t>, </a:t>
            </a:r>
            <a:r>
              <a:rPr lang="en-US" altLang="zh-CN" sz="3200" dirty="0"/>
              <a:t>512</a:t>
            </a:r>
            <a:endParaRPr lang="en-US" sz="3200" dirty="0"/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82620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362064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</a:t>
            </a:r>
            <a:r>
              <a:rPr lang="en-US" sz="3200" dirty="0"/>
              <a:t> layers of Convolution, </a:t>
            </a:r>
          </a:p>
          <a:p>
            <a:r>
              <a:rPr lang="en-US" sz="3200" dirty="0"/>
              <a:t>channels are 32, 64, filter size is </a:t>
            </a:r>
            <a:r>
              <a:rPr lang="en-US" altLang="zh-CN" sz="3200" dirty="0"/>
              <a:t>5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2 layers of fully connected with </a:t>
            </a:r>
            <a:r>
              <a:rPr lang="en-US" altLang="zh-CN" sz="3200" dirty="0"/>
              <a:t>1600</a:t>
            </a:r>
            <a:r>
              <a:rPr lang="en-US" sz="3200" dirty="0"/>
              <a:t>, </a:t>
            </a:r>
            <a:r>
              <a:rPr lang="en-US" altLang="zh-CN" sz="3200" dirty="0"/>
              <a:t>512</a:t>
            </a:r>
            <a:endParaRPr lang="en-US" sz="3200" dirty="0"/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18667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7394501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</a:t>
            </a:r>
            <a:r>
              <a:rPr lang="en-US" sz="3200" dirty="0"/>
              <a:t> layers of Convolution, </a:t>
            </a:r>
          </a:p>
          <a:p>
            <a:r>
              <a:rPr lang="en-US" sz="3200" dirty="0"/>
              <a:t>channels are 32, 64, filter size is 7</a:t>
            </a:r>
          </a:p>
          <a:p>
            <a:endParaRPr lang="en-US" sz="3200" dirty="0"/>
          </a:p>
          <a:p>
            <a:r>
              <a:rPr lang="en-US" sz="3200" dirty="0"/>
              <a:t>2 layers of fully connected with 576, </a:t>
            </a:r>
            <a:r>
              <a:rPr lang="en-US" altLang="zh-CN" sz="3200" dirty="0"/>
              <a:t>128</a:t>
            </a:r>
            <a:endParaRPr lang="en-US" sz="3200" dirty="0"/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62063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8302929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</a:t>
            </a:r>
            <a:r>
              <a:rPr lang="en-US" sz="3200" dirty="0"/>
              <a:t> layers of Convolution, </a:t>
            </a:r>
          </a:p>
          <a:p>
            <a:r>
              <a:rPr lang="en-US" sz="3200" dirty="0"/>
              <a:t>channels are 32, 64, filter size is 7</a:t>
            </a:r>
          </a:p>
          <a:p>
            <a:endParaRPr lang="en-US" sz="3200" dirty="0"/>
          </a:p>
          <a:p>
            <a:r>
              <a:rPr lang="en-US" sz="3200" dirty="0"/>
              <a:t>2 layers of fully connected with 576, </a:t>
            </a:r>
            <a:r>
              <a:rPr lang="en-US" altLang="zh-CN" sz="3200" dirty="0"/>
              <a:t>128</a:t>
            </a:r>
            <a:endParaRPr lang="en-US" sz="3200" dirty="0"/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32094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6221292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 layers of Convolution, </a:t>
            </a:r>
          </a:p>
          <a:p>
            <a:r>
              <a:rPr lang="en-US" sz="3200" dirty="0"/>
              <a:t>channels are 32, 64, 128, filter size is 3</a:t>
            </a:r>
          </a:p>
          <a:p>
            <a:endParaRPr lang="en-US" sz="3200" dirty="0"/>
          </a:p>
          <a:p>
            <a:r>
              <a:rPr lang="en-US" sz="3200" dirty="0"/>
              <a:t>2 layers of fully connected with 4608, </a:t>
            </a:r>
            <a:r>
              <a:rPr lang="en-US" altLang="zh-CN" sz="3200" dirty="0"/>
              <a:t>128</a:t>
            </a:r>
            <a:endParaRPr lang="en-US" sz="3200" dirty="0"/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98876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3877483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 layers of Convolution, </a:t>
            </a:r>
          </a:p>
          <a:p>
            <a:r>
              <a:rPr lang="en-US" sz="3200" dirty="0"/>
              <a:t>channels are 32, 64, 128, filter size is 3</a:t>
            </a:r>
          </a:p>
          <a:p>
            <a:endParaRPr lang="en-US" sz="3200" dirty="0"/>
          </a:p>
          <a:p>
            <a:r>
              <a:rPr lang="en-US" sz="3200" dirty="0"/>
              <a:t>2 layers of fully connected with 4608, </a:t>
            </a:r>
            <a:r>
              <a:rPr lang="en-US" altLang="zh-CN" sz="3200" dirty="0"/>
              <a:t>128</a:t>
            </a:r>
            <a:endParaRPr lang="en-US" sz="3200" dirty="0"/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23934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02CF87-5D7C-7844-9FE2-6B16C697F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52" y="1891359"/>
            <a:ext cx="4901713" cy="300229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3F45FCE-E44C-514F-A1A9-792FAC95E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433" y="1880040"/>
            <a:ext cx="4898684" cy="3024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B68854-B35F-A442-8602-204BE44006C2}"/>
              </a:ext>
            </a:extLst>
          </p:cNvPr>
          <p:cNvSpPr txBox="1"/>
          <p:nvPr/>
        </p:nvSpPr>
        <p:spPr>
          <a:xfrm>
            <a:off x="3162924" y="4904977"/>
            <a:ext cx="247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D05E74-98F7-D54F-98D1-635B8ED10BD9}"/>
              </a:ext>
            </a:extLst>
          </p:cNvPr>
          <p:cNvSpPr txBox="1"/>
          <p:nvPr/>
        </p:nvSpPr>
        <p:spPr>
          <a:xfrm>
            <a:off x="869430" y="2428407"/>
            <a:ext cx="244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A68052-1E2A-2343-9758-FC37E530B874}"/>
              </a:ext>
            </a:extLst>
          </p:cNvPr>
          <p:cNvSpPr txBox="1"/>
          <p:nvPr/>
        </p:nvSpPr>
        <p:spPr>
          <a:xfrm>
            <a:off x="8453892" y="4904977"/>
            <a:ext cx="247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779A66-7674-BC4C-91F3-4E09A3FB9426}"/>
              </a:ext>
            </a:extLst>
          </p:cNvPr>
          <p:cNvSpPr txBox="1"/>
          <p:nvPr/>
        </p:nvSpPr>
        <p:spPr>
          <a:xfrm>
            <a:off x="6015565" y="1906349"/>
            <a:ext cx="2444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Accuracy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C4097C7-58E2-704B-BBA7-22034270E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592" y="1652320"/>
            <a:ext cx="4889500" cy="32639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03D9BF4-C952-4444-B491-35A53B397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987" y="1620570"/>
            <a:ext cx="5334000" cy="3327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87C34CA-9584-9C43-90DD-5B9FA51C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5A6B6A8-D808-E140-B916-5934A2AF4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123112" y="1818734"/>
            <a:ext cx="4870980" cy="3124200"/>
          </a:xfr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7F04DB1-9E67-084D-88A7-42D705460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470" y="1712194"/>
            <a:ext cx="51181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66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710700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</a:t>
            </a:r>
            <a:r>
              <a:rPr lang="en-US" sz="3200" dirty="0"/>
              <a:t> layers of convolution, channels are 32,64, filter size is</a:t>
            </a:r>
            <a:r>
              <a:rPr lang="zh-CN" altLang="en-US" sz="3200" dirty="0"/>
              <a:t> </a:t>
            </a:r>
            <a:r>
              <a:rPr lang="en-US" altLang="zh-CN" sz="3200" dirty="0"/>
              <a:t>3</a:t>
            </a:r>
            <a:endParaRPr lang="en-US" altLang="zh-CN" sz="3200" dirty="0">
              <a:solidFill>
                <a:srgbClr val="FF0000"/>
              </a:solidFill>
            </a:endParaRPr>
          </a:p>
          <a:p>
            <a:endParaRPr lang="en-US" sz="3200" dirty="0"/>
          </a:p>
          <a:p>
            <a:r>
              <a:rPr lang="en-US" altLang="zh-CN" sz="3200" dirty="0"/>
              <a:t>2</a:t>
            </a:r>
            <a:r>
              <a:rPr lang="en-US" sz="3200" dirty="0"/>
              <a:t> layers of fully connected with</a:t>
            </a:r>
            <a:r>
              <a:rPr lang="zh-CN" altLang="en-US" sz="3200" dirty="0"/>
              <a:t> </a:t>
            </a:r>
            <a:r>
              <a:rPr lang="en-US" altLang="zh-CN" sz="3200" dirty="0"/>
              <a:t>3136</a:t>
            </a:r>
            <a:r>
              <a:rPr lang="en-US" sz="3200" dirty="0"/>
              <a:t>, </a:t>
            </a:r>
            <a:r>
              <a:rPr lang="en-US" altLang="zh-CN" sz="3200" dirty="0"/>
              <a:t>128</a:t>
            </a:r>
          </a:p>
          <a:p>
            <a:endParaRPr lang="en-US" altLang="zh-CN" sz="3200" dirty="0"/>
          </a:p>
          <a:p>
            <a:r>
              <a:rPr lang="en-US" altLang="zh-CN" sz="3200" dirty="0"/>
              <a:t>batch size: 1024</a:t>
            </a:r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63797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5823550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 layers of Convolution, </a:t>
            </a:r>
          </a:p>
          <a:p>
            <a:r>
              <a:rPr lang="en-US" sz="3200" dirty="0"/>
              <a:t>channels are 32, 64,128 filter size is 5</a:t>
            </a:r>
          </a:p>
          <a:p>
            <a:endParaRPr lang="en-US" sz="3200" dirty="0"/>
          </a:p>
          <a:p>
            <a:r>
              <a:rPr lang="en-US" sz="3200" dirty="0"/>
              <a:t>2 layers of fully connected with 1152, </a:t>
            </a:r>
            <a:r>
              <a:rPr lang="en-US" altLang="zh-CN" sz="3200" dirty="0"/>
              <a:t>128</a:t>
            </a:r>
            <a:endParaRPr lang="en-US" sz="3200" dirty="0"/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75900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7137713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 layers of Convolution, </a:t>
            </a:r>
          </a:p>
          <a:p>
            <a:r>
              <a:rPr lang="en-US" sz="3200" dirty="0"/>
              <a:t>channels are 32, 64,128 filter size is 5</a:t>
            </a:r>
          </a:p>
          <a:p>
            <a:endParaRPr lang="en-US" sz="3200" dirty="0"/>
          </a:p>
          <a:p>
            <a:r>
              <a:rPr lang="en-US" sz="3200" dirty="0"/>
              <a:t>2 layers of fully connected with 1152, </a:t>
            </a:r>
            <a:r>
              <a:rPr lang="en-US" altLang="zh-CN" sz="3200" dirty="0"/>
              <a:t>128</a:t>
            </a:r>
            <a:endParaRPr lang="en-US" sz="3200" dirty="0"/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81769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E67B53-E530-4CC6-B1E7-4CCC1FD6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0CE3B82-2663-428D-B8FC-6D7F0F807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964AE96-0DA1-4E62-9E86-854C3A04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3">
            <a:extLst>
              <a:ext uri="{FF2B5EF4-FFF2-40B4-BE49-F238E27FC236}">
                <a16:creationId xmlns:a16="http://schemas.microsoft.com/office/drawing/2014/main" id="{98C3B650-744C-4B8E-B324-CCA30E5EA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3774" y="550655"/>
            <a:ext cx="10364452" cy="3690466"/>
          </a:xfrm>
          <a:prstGeom prst="roundRect">
            <a:avLst>
              <a:gd name="adj" fmla="val 483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396CC09-70D7-A742-9376-063ED4FD1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81" y="835492"/>
            <a:ext cx="4934056" cy="3120790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002D67B-8BBC-0644-B0C9-FE4098894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177864" y="871701"/>
            <a:ext cx="4936638" cy="3048373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A16B7-51FC-4F20-9D0C-6627A7891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F0028E-50BA-4248-806E-A0C83A0E9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5F68038-F9E7-E749-BD20-1EA38840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137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6988490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 layers of Convolution, </a:t>
            </a:r>
          </a:p>
          <a:p>
            <a:r>
              <a:rPr lang="en-US" sz="3200" dirty="0"/>
              <a:t>channels are 32, 64,128 filter size is 5</a:t>
            </a:r>
          </a:p>
          <a:p>
            <a:endParaRPr lang="en-US" sz="3200" dirty="0"/>
          </a:p>
          <a:p>
            <a:r>
              <a:rPr lang="en-US" sz="3200" dirty="0"/>
              <a:t>3 layers of fully connected with 1152, 400,</a:t>
            </a:r>
            <a:r>
              <a:rPr lang="en-US" altLang="zh-CN" sz="3200" dirty="0"/>
              <a:t>128</a:t>
            </a:r>
            <a:endParaRPr lang="en-US" sz="3200" dirty="0"/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97823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22180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 layers of Convolution, </a:t>
            </a:r>
          </a:p>
          <a:p>
            <a:r>
              <a:rPr lang="en-US" sz="3200" dirty="0"/>
              <a:t>channels are 32, 64,128 filter size is 5</a:t>
            </a:r>
          </a:p>
          <a:p>
            <a:endParaRPr lang="en-US" sz="3200" dirty="0"/>
          </a:p>
          <a:p>
            <a:r>
              <a:rPr lang="en-US" sz="3200" dirty="0"/>
              <a:t>3 layers of fully connected with 1152, 400,</a:t>
            </a:r>
            <a:r>
              <a:rPr lang="en-US" altLang="zh-CN" sz="3200" dirty="0"/>
              <a:t>128</a:t>
            </a:r>
            <a:endParaRPr lang="en-US" sz="3200" dirty="0"/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40568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68174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 layers of Convolution, </a:t>
            </a:r>
          </a:p>
          <a:p>
            <a:r>
              <a:rPr lang="en-US" sz="3200" dirty="0"/>
              <a:t>channels are 16,32, 64, filter size is 3</a:t>
            </a:r>
          </a:p>
          <a:p>
            <a:endParaRPr lang="en-US" sz="3200" dirty="0"/>
          </a:p>
          <a:p>
            <a:r>
              <a:rPr lang="en-US" sz="3200" dirty="0"/>
              <a:t>2 layers of fully connected with 2304, </a:t>
            </a:r>
            <a:r>
              <a:rPr lang="en-US" altLang="zh-CN" sz="3200" dirty="0"/>
              <a:t>128</a:t>
            </a:r>
            <a:endParaRPr lang="en-US" sz="3200" dirty="0"/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65450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6473515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 layers of Convolution, </a:t>
            </a:r>
          </a:p>
          <a:p>
            <a:r>
              <a:rPr lang="en-US" sz="3200" dirty="0"/>
              <a:t>channels are 16,32, 64, filter size is 3</a:t>
            </a:r>
          </a:p>
          <a:p>
            <a:endParaRPr lang="en-US" sz="3200" dirty="0"/>
          </a:p>
          <a:p>
            <a:r>
              <a:rPr lang="en-US" sz="3200" dirty="0"/>
              <a:t>2 layers of fully connected with 2304, </a:t>
            </a:r>
            <a:r>
              <a:rPr lang="en-US" altLang="zh-CN" sz="3200" dirty="0"/>
              <a:t>128</a:t>
            </a:r>
            <a:endParaRPr lang="en-US" sz="3200" dirty="0"/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1631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284214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 layers of Convolution, </a:t>
            </a:r>
          </a:p>
          <a:p>
            <a:r>
              <a:rPr lang="en-US" sz="3200" dirty="0"/>
              <a:t>channels are 16,32, 64, 128, filter size is 3</a:t>
            </a:r>
          </a:p>
          <a:p>
            <a:endParaRPr lang="en-US" sz="3200" dirty="0"/>
          </a:p>
          <a:p>
            <a:r>
              <a:rPr lang="en-US" sz="3200" dirty="0"/>
              <a:t>2 layers of fully connected with 3200, </a:t>
            </a:r>
            <a:r>
              <a:rPr lang="en-US" altLang="zh-CN" sz="3200" dirty="0"/>
              <a:t>1024</a:t>
            </a:r>
            <a:endParaRPr lang="en-US" sz="3200" dirty="0"/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8863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3685937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 layers of Convolution, </a:t>
            </a:r>
          </a:p>
          <a:p>
            <a:r>
              <a:rPr lang="en-US" sz="3200" dirty="0"/>
              <a:t>channels are 16,32, 64, 128, filter size is 3</a:t>
            </a:r>
          </a:p>
          <a:p>
            <a:endParaRPr lang="en-US" sz="3200" dirty="0"/>
          </a:p>
          <a:p>
            <a:r>
              <a:rPr lang="en-US" sz="3200" dirty="0"/>
              <a:t>2 layers of fully connected with 3200, </a:t>
            </a:r>
            <a:r>
              <a:rPr lang="en-US" altLang="zh-CN" sz="3200" dirty="0"/>
              <a:t>1024</a:t>
            </a:r>
            <a:endParaRPr lang="en-US" sz="3200" dirty="0"/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34470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EE61BC67-2361-6544-9155-B2F7C3516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9300" y="2214693"/>
            <a:ext cx="5346700" cy="3886303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2D3FE6B-F24A-B640-B8EA-8ECD8DF8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6EA4045C-2B6E-E64A-8EDA-F22507135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256" y="2252793"/>
            <a:ext cx="4927600" cy="384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15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DDE267B-E820-4910-868D-BA40CFB93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3E25D7-C2F8-445D-AA42-C1163028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6A1B06D-461F-C944-BCB0-686C23F14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66455" y="773876"/>
            <a:ext cx="8689095" cy="5024251"/>
          </a:xfrm>
        </p:spPr>
      </p:pic>
    </p:spTree>
    <p:extLst>
      <p:ext uri="{BB962C8B-B14F-4D97-AF65-F5344CB8AC3E}">
        <p14:creationId xmlns:p14="http://schemas.microsoft.com/office/powerpoint/2010/main" val="25072368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3811237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 layers of Convolution, </a:t>
            </a:r>
          </a:p>
          <a:p>
            <a:r>
              <a:rPr lang="en-US" sz="3200" dirty="0"/>
              <a:t>channels are 32, 64, 128, </a:t>
            </a:r>
            <a:r>
              <a:rPr lang="en-US" altLang="zh-CN" sz="3200" dirty="0"/>
              <a:t>256, </a:t>
            </a:r>
            <a:r>
              <a:rPr lang="en-US" sz="3200" dirty="0"/>
              <a:t>filter size is 3</a:t>
            </a:r>
          </a:p>
          <a:p>
            <a:endParaRPr lang="en-US" sz="3200" dirty="0"/>
          </a:p>
          <a:p>
            <a:r>
              <a:rPr lang="en-US" sz="3200" dirty="0"/>
              <a:t>3 layers of fully connected with 6400, </a:t>
            </a:r>
            <a:r>
              <a:rPr lang="en-US" altLang="zh-CN" sz="3200" dirty="0"/>
              <a:t>1024,36</a:t>
            </a:r>
            <a:endParaRPr lang="en-US" sz="3200" dirty="0"/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20204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483442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 layers of Convolution, </a:t>
            </a:r>
          </a:p>
          <a:p>
            <a:r>
              <a:rPr lang="en-US" sz="3200" dirty="0"/>
              <a:t>channels are 32, 64, 128, </a:t>
            </a:r>
            <a:r>
              <a:rPr lang="en-US" altLang="zh-CN" sz="3200" dirty="0"/>
              <a:t>256, </a:t>
            </a:r>
            <a:r>
              <a:rPr lang="en-US" sz="3200" dirty="0"/>
              <a:t>filter size is 3</a:t>
            </a:r>
          </a:p>
          <a:p>
            <a:endParaRPr lang="en-US" sz="3200" dirty="0"/>
          </a:p>
          <a:p>
            <a:r>
              <a:rPr lang="en-US" sz="3200" dirty="0"/>
              <a:t>2 layers of fully connected with 6400, </a:t>
            </a:r>
            <a:r>
              <a:rPr lang="en-US" altLang="zh-CN" sz="3200" dirty="0"/>
              <a:t>1024</a:t>
            </a:r>
            <a:endParaRPr lang="en-US" sz="3200" dirty="0"/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56370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7161355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 layers of Convolution, </a:t>
            </a:r>
          </a:p>
          <a:p>
            <a:r>
              <a:rPr lang="en-US" sz="3200" dirty="0"/>
              <a:t>channels are 32, 64, 128, </a:t>
            </a:r>
            <a:r>
              <a:rPr lang="en-US" altLang="zh-CN" sz="3200" dirty="0"/>
              <a:t>256, </a:t>
            </a:r>
            <a:r>
              <a:rPr lang="en-US" sz="3200" dirty="0"/>
              <a:t>filter size is 3</a:t>
            </a:r>
          </a:p>
          <a:p>
            <a:endParaRPr lang="en-US" sz="3200" dirty="0"/>
          </a:p>
          <a:p>
            <a:r>
              <a:rPr lang="en-US" sz="3200" dirty="0"/>
              <a:t>2 layers of fully connected with 6400, </a:t>
            </a:r>
            <a:r>
              <a:rPr lang="en-US" altLang="zh-CN" sz="3200" dirty="0"/>
              <a:t>1024</a:t>
            </a:r>
            <a:endParaRPr lang="en-US" sz="3200" dirty="0"/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81016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109C8F4-87DF-C44F-B4A3-8BC795F0B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419" y="2214694"/>
            <a:ext cx="5580402" cy="3905924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1960337-1CAD-8C4F-A22B-70D9646D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5FE250E-56A5-A44F-A217-6EC46AA2A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454" y="2321184"/>
            <a:ext cx="5017933" cy="379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385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831219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5</a:t>
            </a:r>
            <a:r>
              <a:rPr lang="en-US" sz="3200" dirty="0"/>
              <a:t> layers of Convolution, </a:t>
            </a:r>
          </a:p>
          <a:p>
            <a:r>
              <a:rPr lang="en-US" sz="3200" dirty="0"/>
              <a:t>channels are </a:t>
            </a:r>
            <a:r>
              <a:rPr lang="en-US" altLang="zh-CN" sz="3200" dirty="0"/>
              <a:t>16, </a:t>
            </a:r>
            <a:r>
              <a:rPr lang="en-US" sz="3200" dirty="0"/>
              <a:t>32, 64, 128, </a:t>
            </a:r>
            <a:r>
              <a:rPr lang="en-US" altLang="zh-CN" sz="3200" dirty="0"/>
              <a:t>256, </a:t>
            </a:r>
            <a:r>
              <a:rPr lang="en-US" sz="3200" dirty="0"/>
              <a:t>filter size is 3</a:t>
            </a:r>
          </a:p>
          <a:p>
            <a:endParaRPr lang="en-US" sz="3200" dirty="0"/>
          </a:p>
          <a:p>
            <a:r>
              <a:rPr lang="en-US" sz="3200" dirty="0"/>
              <a:t>2 layers of fully connected with 4096, </a:t>
            </a:r>
            <a:r>
              <a:rPr lang="en-US" altLang="zh-CN" sz="3200" dirty="0"/>
              <a:t>1024</a:t>
            </a:r>
            <a:endParaRPr lang="en-US" sz="3200" dirty="0"/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8991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4799711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5</a:t>
            </a:r>
            <a:r>
              <a:rPr lang="en-US" sz="3200" dirty="0"/>
              <a:t> layers of Convolution, </a:t>
            </a:r>
          </a:p>
          <a:p>
            <a:r>
              <a:rPr lang="en-US" sz="3200" dirty="0"/>
              <a:t>channels are </a:t>
            </a:r>
            <a:r>
              <a:rPr lang="en-US" altLang="zh-CN" sz="3200" dirty="0"/>
              <a:t>16, </a:t>
            </a:r>
            <a:r>
              <a:rPr lang="en-US" sz="3200" dirty="0"/>
              <a:t>32, 64, 128, </a:t>
            </a:r>
            <a:r>
              <a:rPr lang="en-US" altLang="zh-CN" sz="3200" dirty="0"/>
              <a:t>256, </a:t>
            </a:r>
            <a:r>
              <a:rPr lang="en-US" sz="3200" dirty="0"/>
              <a:t>filter size is 3</a:t>
            </a:r>
          </a:p>
          <a:p>
            <a:endParaRPr lang="en-US" sz="3200" dirty="0"/>
          </a:p>
          <a:p>
            <a:r>
              <a:rPr lang="en-US" sz="3200" dirty="0"/>
              <a:t>2 layers of fully connected with 4096, </a:t>
            </a:r>
            <a:r>
              <a:rPr lang="en-US" altLang="zh-CN" sz="3200" dirty="0"/>
              <a:t>1024</a:t>
            </a:r>
            <a:endParaRPr lang="en-US" sz="3200" dirty="0"/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87894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50CAEE-CAC0-4F18-9593-F09A3338C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DA77D5-12C4-446D-AC72-A514960A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0213"/>
          <a:stretch/>
        </p:blipFill>
        <p:spPr>
          <a:xfrm>
            <a:off x="8199690" y="290557"/>
            <a:ext cx="3992310" cy="3905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E04E4F-6B32-4651-ACE0-DACABF1FC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0" t="1120" r="54326" b="73832"/>
          <a:stretch/>
        </p:blipFill>
        <p:spPr>
          <a:xfrm>
            <a:off x="4581330" y="0"/>
            <a:ext cx="6762408" cy="286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29559E-57BA-B148-BC0D-F48947F51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351" y="1858781"/>
            <a:ext cx="6545303" cy="25593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dirty="0"/>
              <a:t>summary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D4F2B0-7771-46FC-9763-240E8F55F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3" t="81531" r="19879"/>
          <a:stretch/>
        </p:blipFill>
        <p:spPr>
          <a:xfrm>
            <a:off x="10246407" y="5429242"/>
            <a:ext cx="1945594" cy="1428758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64F387-6750-4AFF-8A10-65C64D31E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6" t="75007" r="30510"/>
          <a:stretch/>
        </p:blipFill>
        <p:spPr>
          <a:xfrm>
            <a:off x="9795659" y="4064996"/>
            <a:ext cx="2716669" cy="1658803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38102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E1538FB-791A-A54C-99CE-2BD1626FD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98867" y="1270416"/>
            <a:ext cx="5692522" cy="5586984"/>
          </a:xfrm>
          <a:effectLst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322EEC-C091-1E41-BA39-8B370A23A502}"/>
              </a:ext>
            </a:extLst>
          </p:cNvPr>
          <p:cNvSpPr txBox="1"/>
          <p:nvPr/>
        </p:nvSpPr>
        <p:spPr>
          <a:xfrm>
            <a:off x="6925455" y="449705"/>
            <a:ext cx="4212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hybrid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2065B7E-DE6B-1648-89DF-A351A3CEF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270417"/>
            <a:ext cx="6312310" cy="5587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7EE3C0-AAC7-6348-B373-4F5C12259139}"/>
              </a:ext>
            </a:extLst>
          </p:cNvPr>
          <p:cNvSpPr txBox="1"/>
          <p:nvPr/>
        </p:nvSpPr>
        <p:spPr>
          <a:xfrm>
            <a:off x="1254177" y="449704"/>
            <a:ext cx="4212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420956327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109C8F4-87DF-C44F-B4A3-8BC795F0B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419" y="2214694"/>
            <a:ext cx="5580402" cy="3905924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1960337-1CAD-8C4F-A22B-70D9646D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4/32,64,128,256; 2/6400,1024; 3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5FE250E-56A5-A44F-A217-6EC46AA2A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454" y="2321184"/>
            <a:ext cx="5017933" cy="3799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6C32B-BB71-A04F-BBF5-4B78C2E33371}"/>
              </a:ext>
            </a:extLst>
          </p:cNvPr>
          <p:cNvSpPr txBox="1"/>
          <p:nvPr/>
        </p:nvSpPr>
        <p:spPr>
          <a:xfrm>
            <a:off x="2818151" y="6139183"/>
            <a:ext cx="247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0CC17-11A4-5142-9E78-CB896F9A45FB}"/>
              </a:ext>
            </a:extLst>
          </p:cNvPr>
          <p:cNvSpPr txBox="1"/>
          <p:nvPr/>
        </p:nvSpPr>
        <p:spPr>
          <a:xfrm>
            <a:off x="8454452" y="6120618"/>
            <a:ext cx="247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C50B7A-E78A-D449-B4F4-0118A0375B9D}"/>
              </a:ext>
            </a:extLst>
          </p:cNvPr>
          <p:cNvSpPr txBox="1"/>
          <p:nvPr/>
        </p:nvSpPr>
        <p:spPr>
          <a:xfrm>
            <a:off x="545997" y="3117954"/>
            <a:ext cx="244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27E678-AC3E-3849-A296-E4BEB3B85A0B}"/>
              </a:ext>
            </a:extLst>
          </p:cNvPr>
          <p:cNvSpPr txBox="1"/>
          <p:nvPr/>
        </p:nvSpPr>
        <p:spPr>
          <a:xfrm>
            <a:off x="6370821" y="2890383"/>
            <a:ext cx="2444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39277789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109C8F4-87DF-C44F-B4A3-8BC795F0B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419" y="2214694"/>
            <a:ext cx="5580402" cy="3905924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1960337-1CAD-8C4F-A22B-70D9646D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3/32,64,128; 2/1152,128; 5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5FE250E-56A5-A44F-A217-6EC46AA2A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454" y="2321184"/>
            <a:ext cx="5017933" cy="3799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6C32B-BB71-A04F-BBF5-4B78C2E33371}"/>
              </a:ext>
            </a:extLst>
          </p:cNvPr>
          <p:cNvSpPr txBox="1"/>
          <p:nvPr/>
        </p:nvSpPr>
        <p:spPr>
          <a:xfrm>
            <a:off x="2818151" y="6139183"/>
            <a:ext cx="247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Epoch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0CC17-11A4-5142-9E78-CB896F9A45FB}"/>
              </a:ext>
            </a:extLst>
          </p:cNvPr>
          <p:cNvSpPr txBox="1"/>
          <p:nvPr/>
        </p:nvSpPr>
        <p:spPr>
          <a:xfrm>
            <a:off x="8454452" y="6120618"/>
            <a:ext cx="247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Epoch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C50B7A-E78A-D449-B4F4-0118A0375B9D}"/>
              </a:ext>
            </a:extLst>
          </p:cNvPr>
          <p:cNvSpPr txBox="1"/>
          <p:nvPr/>
        </p:nvSpPr>
        <p:spPr>
          <a:xfrm>
            <a:off x="545997" y="3117954"/>
            <a:ext cx="244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loss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27E678-AC3E-3849-A296-E4BEB3B85A0B}"/>
              </a:ext>
            </a:extLst>
          </p:cNvPr>
          <p:cNvSpPr txBox="1"/>
          <p:nvPr/>
        </p:nvSpPr>
        <p:spPr>
          <a:xfrm>
            <a:off x="6370821" y="2890383"/>
            <a:ext cx="2444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Accuracy</a:t>
            </a:r>
            <a:endParaRPr lang="en-US" sz="2000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0F11B011-5E4D-3148-95F3-870C6926A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141" y="2214694"/>
            <a:ext cx="5177879" cy="3870142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11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8493F3D-6D72-E04F-A980-FD49312A1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74" y="2163634"/>
            <a:ext cx="5313082" cy="4008042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127586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FC961-3E9D-9D47-A80D-A3BEBFC6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3525"/>
            <a:ext cx="4114800" cy="480598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EPCOCH</a:t>
            </a:r>
            <a:r>
              <a:rPr lang="en-US" altLang="zh-CN" sz="1600" dirty="0"/>
              <a:t>1:</a:t>
            </a:r>
            <a:r>
              <a:rPr lang="zh-CN" altLang="en-US" sz="1600" dirty="0"/>
              <a:t> </a:t>
            </a:r>
            <a:r>
              <a:rPr lang="en-US" sz="1600" dirty="0"/>
              <a:t>Test set: Average loss: 0.6242, Accuracy: 6192/10693 (58%), Positive accuracy: 0/4501 (0%), Negative accuracy: 6192/6192 (100%), f1 score: nan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Epoch2: Test set: Average loss: 0.5837, Accuracy: 6997/10693 (65%), Positive accuracy: 889/4501 (20%), Negative accuracy: 6108/6192 (99%), f1 score: 0.7446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Epoch</a:t>
            </a:r>
            <a:r>
              <a:rPr lang="en-US" altLang="zh-CN" sz="1600" dirty="0"/>
              <a:t>3</a:t>
            </a:r>
            <a:r>
              <a:rPr lang="en-US" sz="1600" dirty="0"/>
              <a:t>: Test set: Average loss: 0.5551, Accuracy: 7687/10693 (72%), Positive accuracy: 1894/4501 (42%), Negative accuracy: 5793/6192 (94%), f1 score: 0.7517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CB13D-8ACE-3743-9F50-C29E7DDD3F62}"/>
              </a:ext>
            </a:extLst>
          </p:cNvPr>
          <p:cNvSpPr txBox="1"/>
          <p:nvPr/>
        </p:nvSpPr>
        <p:spPr>
          <a:xfrm>
            <a:off x="228599" y="268487"/>
            <a:ext cx="11734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</a:t>
            </a:r>
            <a:r>
              <a:rPr lang="en-US" sz="3200" dirty="0"/>
              <a:t> layers of convolution, channels are 32,64, filter size is 3</a:t>
            </a:r>
          </a:p>
          <a:p>
            <a:r>
              <a:rPr lang="en-US" altLang="zh-CN" sz="3200" dirty="0"/>
              <a:t>2</a:t>
            </a:r>
            <a:r>
              <a:rPr lang="en-US" sz="3200" dirty="0"/>
              <a:t> layers of fully connected with</a:t>
            </a:r>
            <a:r>
              <a:rPr lang="zh-CN" altLang="en-US" sz="3200" dirty="0"/>
              <a:t> </a:t>
            </a:r>
            <a:r>
              <a:rPr lang="en-US" altLang="zh-CN" sz="3200" dirty="0"/>
              <a:t>3136</a:t>
            </a:r>
            <a:r>
              <a:rPr lang="en-US" sz="3200" dirty="0"/>
              <a:t>, </a:t>
            </a:r>
            <a:r>
              <a:rPr lang="en-US" altLang="zh-CN" sz="3200" dirty="0"/>
              <a:t>128</a:t>
            </a:r>
          </a:p>
          <a:p>
            <a:r>
              <a:rPr lang="en-US" sz="3200" dirty="0"/>
              <a:t>Learning</a:t>
            </a:r>
            <a:r>
              <a:rPr lang="zh-CN" altLang="en-US" sz="3200" dirty="0"/>
              <a:t> </a:t>
            </a:r>
            <a:r>
              <a:rPr lang="en-US" altLang="zh-CN" sz="3200" dirty="0"/>
              <a:t>rate: 0.001</a:t>
            </a:r>
            <a:endParaRPr lang="en-US" sz="3200" dirty="0"/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634E1B9-C814-AF47-807B-6D2CD7634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533553"/>
            <a:ext cx="8077200" cy="480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530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109C8F4-87DF-C44F-B4A3-8BC795F0B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419" y="2214694"/>
            <a:ext cx="5580402" cy="3905924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1960337-1CAD-8C4F-A22B-70D9646D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2/32,64; 2/3136,1024; 3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5FE250E-56A5-A44F-A217-6EC46AA2A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454" y="2321184"/>
            <a:ext cx="5017933" cy="3799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6C32B-BB71-A04F-BBF5-4B78C2E33371}"/>
              </a:ext>
            </a:extLst>
          </p:cNvPr>
          <p:cNvSpPr txBox="1"/>
          <p:nvPr/>
        </p:nvSpPr>
        <p:spPr>
          <a:xfrm>
            <a:off x="2818151" y="6139183"/>
            <a:ext cx="247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0CC17-11A4-5142-9E78-CB896F9A45FB}"/>
              </a:ext>
            </a:extLst>
          </p:cNvPr>
          <p:cNvSpPr txBox="1"/>
          <p:nvPr/>
        </p:nvSpPr>
        <p:spPr>
          <a:xfrm>
            <a:off x="8454452" y="6120618"/>
            <a:ext cx="247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C50B7A-E78A-D449-B4F4-0118A0375B9D}"/>
              </a:ext>
            </a:extLst>
          </p:cNvPr>
          <p:cNvSpPr txBox="1"/>
          <p:nvPr/>
        </p:nvSpPr>
        <p:spPr>
          <a:xfrm>
            <a:off x="545997" y="3117954"/>
            <a:ext cx="244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27E678-AC3E-3849-A296-E4BEB3B85A0B}"/>
              </a:ext>
            </a:extLst>
          </p:cNvPr>
          <p:cNvSpPr txBox="1"/>
          <p:nvPr/>
        </p:nvSpPr>
        <p:spPr>
          <a:xfrm>
            <a:off x="6370821" y="2890383"/>
            <a:ext cx="2444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Accuracy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8720D40-1F07-1641-872F-B812F8AAE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19" y="2309720"/>
            <a:ext cx="5651416" cy="3799433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2CBC4DC-3CD9-E74A-ACC7-79AD96149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454" y="2360030"/>
            <a:ext cx="5017932" cy="374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688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02CF87-5D7C-7844-9FE2-6B16C697F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52" y="1891359"/>
            <a:ext cx="4901713" cy="300229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3F45FCE-E44C-514F-A1A9-792FAC95E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433" y="1880040"/>
            <a:ext cx="4898684" cy="3024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B68854-B35F-A442-8602-204BE44006C2}"/>
              </a:ext>
            </a:extLst>
          </p:cNvPr>
          <p:cNvSpPr txBox="1"/>
          <p:nvPr/>
        </p:nvSpPr>
        <p:spPr>
          <a:xfrm>
            <a:off x="3162924" y="4904977"/>
            <a:ext cx="247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D05E74-98F7-D54F-98D1-635B8ED10BD9}"/>
              </a:ext>
            </a:extLst>
          </p:cNvPr>
          <p:cNvSpPr txBox="1"/>
          <p:nvPr/>
        </p:nvSpPr>
        <p:spPr>
          <a:xfrm>
            <a:off x="869430" y="2428407"/>
            <a:ext cx="244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A68052-1E2A-2343-9758-FC37E530B874}"/>
              </a:ext>
            </a:extLst>
          </p:cNvPr>
          <p:cNvSpPr txBox="1"/>
          <p:nvPr/>
        </p:nvSpPr>
        <p:spPr>
          <a:xfrm>
            <a:off x="8453892" y="4904977"/>
            <a:ext cx="247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779A66-7674-BC4C-91F3-4E09A3FB9426}"/>
              </a:ext>
            </a:extLst>
          </p:cNvPr>
          <p:cNvSpPr txBox="1"/>
          <p:nvPr/>
        </p:nvSpPr>
        <p:spPr>
          <a:xfrm>
            <a:off x="6015565" y="1906349"/>
            <a:ext cx="2444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Accuracy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8E463AD-3A3D-2C43-A3BE-0D6F9ED51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273744"/>
            <a:ext cx="10364451" cy="1150322"/>
          </a:xfrm>
        </p:spPr>
        <p:txBody>
          <a:bodyPr>
            <a:normAutofit/>
          </a:bodyPr>
          <a:lstStyle/>
          <a:p>
            <a:r>
              <a:rPr lang="en-US" sz="2400" dirty="0"/>
              <a:t>Gabor: model =</a:t>
            </a:r>
            <a:r>
              <a:rPr lang="en-US" sz="2400" dirty="0" err="1"/>
              <a:t>GaborConvPC</a:t>
            </a:r>
            <a:r>
              <a:rPr lang="en-US" sz="2400" dirty="0"/>
              <a:t>(19, 1, 8, 6).to(device)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C4097C7-58E2-704B-BBA7-22034270E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592" y="1652320"/>
            <a:ext cx="4889500" cy="32639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03D9BF4-C952-4444-B491-35A53B397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987" y="1620570"/>
            <a:ext cx="5334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795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3">
            <a:extLst>
              <a:ext uri="{FF2B5EF4-FFF2-40B4-BE49-F238E27FC236}">
                <a16:creationId xmlns:a16="http://schemas.microsoft.com/office/drawing/2014/main" id="{60E67B53-E530-4CC6-B1E7-4CCC1FD6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AE94ADDC-FBCA-4838-8D97-4B0770AFC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EDB06F6B-6027-4B19-829E-EEDE91726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D948F35-6FE2-3545-BC81-30F23D383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93877" y="2107860"/>
            <a:ext cx="4903477" cy="328533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FE3B8A9-60D4-744D-8947-B9940B04C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524" y="2107860"/>
            <a:ext cx="5022206" cy="3251878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0" name="Picture 19">
            <a:extLst>
              <a:ext uri="{FF2B5EF4-FFF2-40B4-BE49-F238E27FC236}">
                <a16:creationId xmlns:a16="http://schemas.microsoft.com/office/drawing/2014/main" id="{F0CA11D6-C4F1-476E-8455-2C26DEDE9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31" name="Picture 21">
            <a:extLst>
              <a:ext uri="{FF2B5EF4-FFF2-40B4-BE49-F238E27FC236}">
                <a16:creationId xmlns:a16="http://schemas.microsoft.com/office/drawing/2014/main" id="{90717727-6E80-4D56-AF23-9E0AE1D5A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67EBB3-7E65-9749-B760-A399DED1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0" y="643050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300" dirty="0"/>
              <a:t>Model : Gabor + CNN (</a:t>
            </a:r>
            <a:r>
              <a:rPr lang="en-US" altLang="zh-CN" sz="2300" dirty="0"/>
              <a:t>2</a:t>
            </a:r>
            <a:r>
              <a:rPr lang="en-US" sz="2300" dirty="0"/>
              <a:t> layers of convolution with 4,8, filter size is </a:t>
            </a:r>
            <a:r>
              <a:rPr lang="en-US" altLang="zh-CN" sz="2300" dirty="0"/>
              <a:t>5</a:t>
            </a:r>
            <a:r>
              <a:rPr lang="en-US" sz="2300" dirty="0"/>
              <a:t>, 2 layers of fully connected with</a:t>
            </a:r>
            <a:r>
              <a:rPr lang="en-US" altLang="zh-CN" sz="2300" dirty="0"/>
              <a:t> 200</a:t>
            </a:r>
            <a:r>
              <a:rPr lang="en-US" sz="2300" dirty="0"/>
              <a:t>,</a:t>
            </a:r>
            <a:r>
              <a:rPr lang="en-US" altLang="zh-CN" sz="2300" dirty="0"/>
              <a:t>36</a:t>
            </a:r>
            <a:r>
              <a:rPr lang="en-US" sz="2300" dirty="0"/>
              <a:t>) </a:t>
            </a:r>
            <a:br>
              <a:rPr lang="en-US" sz="2300" dirty="0"/>
            </a:br>
            <a:endParaRPr lang="en-US" sz="2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0C2964-DA7A-F442-AEEB-215E29D3A4AE}"/>
              </a:ext>
            </a:extLst>
          </p:cNvPr>
          <p:cNvSpPr txBox="1"/>
          <p:nvPr/>
        </p:nvSpPr>
        <p:spPr>
          <a:xfrm>
            <a:off x="3013529" y="5393190"/>
            <a:ext cx="247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AB2763-EC7F-2C47-BAA1-AFBE9647878D}"/>
              </a:ext>
            </a:extLst>
          </p:cNvPr>
          <p:cNvSpPr txBox="1"/>
          <p:nvPr/>
        </p:nvSpPr>
        <p:spPr>
          <a:xfrm>
            <a:off x="8476721" y="5393190"/>
            <a:ext cx="247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EB10B-AFA3-5549-B32A-9D8AEAC2CF71}"/>
              </a:ext>
            </a:extLst>
          </p:cNvPr>
          <p:cNvSpPr txBox="1"/>
          <p:nvPr/>
        </p:nvSpPr>
        <p:spPr>
          <a:xfrm>
            <a:off x="737599" y="2970517"/>
            <a:ext cx="244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9BCB7C-E7FA-8149-A43D-00DBCE7F3D6A}"/>
              </a:ext>
            </a:extLst>
          </p:cNvPr>
          <p:cNvSpPr txBox="1"/>
          <p:nvPr/>
        </p:nvSpPr>
        <p:spPr>
          <a:xfrm>
            <a:off x="6172437" y="2473252"/>
            <a:ext cx="2444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4273694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E67B53-E530-4CC6-B1E7-4CCC1FD6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E94ADDC-FBCA-4838-8D97-4B0770AFC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EDB06F6B-6027-4B19-829E-EEDE91726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CCD264F-A73A-D44F-89F2-8DE156AA9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80" y="2206155"/>
            <a:ext cx="4975860" cy="319699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F9283FB-1955-CA45-9E01-0785C5A64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65822" y="2275473"/>
            <a:ext cx="5022206" cy="310121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CA11D6-C4F1-476E-8455-2C26DEDE9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0717727-6E80-4D56-AF23-9E0AE1D5A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0D6C4D6-70C3-A14A-9ACE-8BCA45ECD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58" y="794158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300" dirty="0"/>
              <a:t>Model : Gabor + CNN (3 layers of convolution with 4,8,16 filter size is 3, 2 layers of fully connected with</a:t>
            </a:r>
            <a:r>
              <a:rPr lang="en-US" altLang="zh-CN" sz="2300" dirty="0"/>
              <a:t> 576,36</a:t>
            </a:r>
            <a:r>
              <a:rPr lang="en-US" sz="2300" dirty="0"/>
              <a:t>)</a:t>
            </a:r>
            <a:br>
              <a:rPr lang="en-US" sz="2300" dirty="0"/>
            </a:br>
            <a:endParaRPr lang="en-US" sz="2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00228-8BA7-D645-B267-E507B87607EB}"/>
              </a:ext>
            </a:extLst>
          </p:cNvPr>
          <p:cNvSpPr txBox="1"/>
          <p:nvPr/>
        </p:nvSpPr>
        <p:spPr>
          <a:xfrm>
            <a:off x="3013529" y="5393190"/>
            <a:ext cx="247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65729E-F028-0840-8A59-5127AC1B625B}"/>
              </a:ext>
            </a:extLst>
          </p:cNvPr>
          <p:cNvSpPr txBox="1"/>
          <p:nvPr/>
        </p:nvSpPr>
        <p:spPr>
          <a:xfrm>
            <a:off x="8637580" y="5403145"/>
            <a:ext cx="247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F10A6-A6F3-8740-B1EC-C6EB783A0242}"/>
              </a:ext>
            </a:extLst>
          </p:cNvPr>
          <p:cNvSpPr txBox="1"/>
          <p:nvPr/>
        </p:nvSpPr>
        <p:spPr>
          <a:xfrm>
            <a:off x="666782" y="2970517"/>
            <a:ext cx="244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57C2DD-94C3-D543-8B5D-F9D3856A0C10}"/>
              </a:ext>
            </a:extLst>
          </p:cNvPr>
          <p:cNvSpPr txBox="1"/>
          <p:nvPr/>
        </p:nvSpPr>
        <p:spPr>
          <a:xfrm>
            <a:off x="6232844" y="2470420"/>
            <a:ext cx="2444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33642076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45AA-7494-9144-A63C-FDDC934F0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1365957"/>
            <a:ext cx="10364452" cy="4041422"/>
          </a:xfrm>
        </p:spPr>
        <p:txBody>
          <a:bodyPr anchor="ctr">
            <a:normAutofit/>
          </a:bodyPr>
          <a:lstStyle/>
          <a:p>
            <a:r>
              <a:rPr lang="en-US" sz="8000" dirty="0"/>
              <a:t>Result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28DF5-22C5-8048-AB20-900474D80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7182" y="643465"/>
            <a:ext cx="5961044" cy="722492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DEC. 1st</a:t>
            </a:r>
          </a:p>
        </p:txBody>
      </p:sp>
    </p:spTree>
    <p:extLst>
      <p:ext uri="{BB962C8B-B14F-4D97-AF65-F5344CB8AC3E}">
        <p14:creationId xmlns:p14="http://schemas.microsoft.com/office/powerpoint/2010/main" val="11605226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085968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21974" y="112018"/>
            <a:ext cx="10970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CNN (</a:t>
            </a:r>
            <a:r>
              <a:rPr lang="en-US" altLang="zh-CN" sz="3200" dirty="0"/>
              <a:t>2</a:t>
            </a:r>
            <a:r>
              <a:rPr lang="en-US" sz="3200" dirty="0"/>
              <a:t> layers of convolution with 4,8, filter size is </a:t>
            </a:r>
            <a:r>
              <a:rPr lang="en-US" altLang="zh-CN" sz="3200" dirty="0"/>
              <a:t>5</a:t>
            </a:r>
            <a:r>
              <a:rPr lang="en-US" sz="3200" dirty="0"/>
              <a:t>, 3 layers of fully connected with</a:t>
            </a:r>
            <a:r>
              <a:rPr lang="zh-CN" altLang="en-US" sz="3200" dirty="0"/>
              <a:t> </a:t>
            </a:r>
            <a:r>
              <a:rPr lang="en-US" altLang="zh-CN" sz="3200" dirty="0"/>
              <a:t>200</a:t>
            </a:r>
            <a:r>
              <a:rPr lang="en-US" sz="3200" dirty="0"/>
              <a:t>,</a:t>
            </a:r>
            <a:r>
              <a:rPr lang="en-US" altLang="zh-CN" sz="3200" dirty="0"/>
              <a:t>36,8</a:t>
            </a:r>
            <a:r>
              <a:rPr lang="en-US" sz="3200" dirty="0"/>
              <a:t>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150472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943246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1721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7581764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865632" y="112018"/>
            <a:ext cx="11326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CNN (</a:t>
            </a:r>
            <a:r>
              <a:rPr lang="en-US" altLang="zh-CN" sz="3200" dirty="0"/>
              <a:t>2</a:t>
            </a:r>
            <a:r>
              <a:rPr lang="en-US" sz="3200" dirty="0"/>
              <a:t> layers of convolution with 4,8, filter size is </a:t>
            </a:r>
            <a:r>
              <a:rPr lang="en-US" altLang="zh-CN" sz="3200" dirty="0"/>
              <a:t>5</a:t>
            </a:r>
            <a:r>
              <a:rPr lang="en-US" sz="3200" dirty="0"/>
              <a:t>, 3 layers of fully connected with</a:t>
            </a:r>
            <a:r>
              <a:rPr lang="zh-CN" altLang="en-US" sz="3200" dirty="0"/>
              <a:t> </a:t>
            </a:r>
            <a:r>
              <a:rPr lang="en-US" altLang="zh-CN" sz="3200" dirty="0"/>
              <a:t>200</a:t>
            </a:r>
            <a:r>
              <a:rPr lang="en-US" sz="3200" dirty="0"/>
              <a:t>,</a:t>
            </a:r>
            <a:r>
              <a:rPr lang="en-US" altLang="zh-CN" sz="3200" dirty="0"/>
              <a:t>36,8</a:t>
            </a:r>
            <a:r>
              <a:rPr lang="en-US" sz="3200" dirty="0"/>
              <a:t>) + Gabor on layer 2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28454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5006840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205629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394500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865632" y="112018"/>
            <a:ext cx="11326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CNN (</a:t>
            </a:r>
            <a:r>
              <a:rPr lang="en-US" altLang="zh-CN" sz="3200" dirty="0"/>
              <a:t>2</a:t>
            </a:r>
            <a:r>
              <a:rPr lang="en-US" sz="3200" dirty="0"/>
              <a:t> layers of convolution with 4,8, filter size is </a:t>
            </a:r>
            <a:r>
              <a:rPr lang="en-US" altLang="zh-CN" sz="3200" dirty="0"/>
              <a:t>5</a:t>
            </a:r>
            <a:r>
              <a:rPr lang="en-US" sz="3200" dirty="0"/>
              <a:t>, 3 layers of fully connected with</a:t>
            </a:r>
            <a:r>
              <a:rPr lang="zh-CN" altLang="en-US" sz="3200" dirty="0"/>
              <a:t> </a:t>
            </a:r>
            <a:r>
              <a:rPr lang="en-US" altLang="zh-CN" sz="3200" dirty="0"/>
              <a:t>200</a:t>
            </a:r>
            <a:r>
              <a:rPr lang="en-US" sz="3200" dirty="0"/>
              <a:t>,96</a:t>
            </a:r>
            <a:r>
              <a:rPr lang="en-US" altLang="zh-CN" sz="3200" dirty="0"/>
              <a:t>,36</a:t>
            </a:r>
            <a:r>
              <a:rPr lang="en-US" sz="3200" dirty="0"/>
              <a:t>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863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6AD4-6006-7242-B479-751FA3CFB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Gabor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AC25-84B6-FD43-85B2-6B1A0A854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dirty="0"/>
              <a:t>batch-size：64</a:t>
            </a:r>
          </a:p>
          <a:p>
            <a:r>
              <a:rPr lang="en-US" dirty="0"/>
              <a:t>learning rate：0.01</a:t>
            </a:r>
          </a:p>
        </p:txBody>
      </p:sp>
    </p:spTree>
    <p:extLst>
      <p:ext uri="{BB962C8B-B14F-4D97-AF65-F5344CB8AC3E}">
        <p14:creationId xmlns:p14="http://schemas.microsoft.com/office/powerpoint/2010/main" val="24477161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5593682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68876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923723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865632" y="112018"/>
            <a:ext cx="11326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CNN (</a:t>
            </a:r>
            <a:r>
              <a:rPr lang="en-US" altLang="zh-CN" sz="3200" dirty="0"/>
              <a:t>2</a:t>
            </a:r>
            <a:r>
              <a:rPr lang="en-US" sz="3200" dirty="0"/>
              <a:t> layers of convolution with 4,8, filter size is </a:t>
            </a:r>
            <a:r>
              <a:rPr lang="en-US" altLang="zh-CN" sz="3200" dirty="0"/>
              <a:t>5</a:t>
            </a:r>
            <a:r>
              <a:rPr lang="en-US" sz="3200" dirty="0"/>
              <a:t>, 3 layers of fully connected with</a:t>
            </a:r>
            <a:r>
              <a:rPr lang="zh-CN" altLang="en-US" sz="3200" dirty="0"/>
              <a:t> </a:t>
            </a:r>
            <a:r>
              <a:rPr lang="en-US" altLang="zh-CN" sz="3200" dirty="0"/>
              <a:t>200</a:t>
            </a:r>
            <a:r>
              <a:rPr lang="en-US" sz="3200" dirty="0"/>
              <a:t>,128</a:t>
            </a:r>
            <a:r>
              <a:rPr lang="en-US" altLang="zh-CN" sz="3200" dirty="0"/>
              <a:t>,36</a:t>
            </a:r>
            <a:r>
              <a:rPr lang="en-US" sz="3200" dirty="0"/>
              <a:t>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74429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1333403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28360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1962040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865632" y="112018"/>
            <a:ext cx="11326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CNN (</a:t>
            </a:r>
            <a:r>
              <a:rPr lang="en-US" altLang="zh-CN" sz="3200" dirty="0"/>
              <a:t>2</a:t>
            </a:r>
            <a:r>
              <a:rPr lang="en-US" sz="3200" dirty="0"/>
              <a:t> layers of convolution with 4,8, filter size is </a:t>
            </a:r>
            <a:r>
              <a:rPr lang="en-US" altLang="zh-CN" sz="3200" dirty="0"/>
              <a:t>5</a:t>
            </a:r>
            <a:r>
              <a:rPr lang="en-US" sz="3200" dirty="0"/>
              <a:t>, 4 layers of fully connected with</a:t>
            </a:r>
            <a:r>
              <a:rPr lang="zh-CN" altLang="en-US" sz="3200" dirty="0"/>
              <a:t> </a:t>
            </a:r>
            <a:r>
              <a:rPr lang="en-US" altLang="zh-CN" sz="3200" dirty="0"/>
              <a:t>200</a:t>
            </a:r>
            <a:r>
              <a:rPr lang="en-US" sz="3200" dirty="0"/>
              <a:t>,156</a:t>
            </a:r>
            <a:r>
              <a:rPr lang="en-US" altLang="zh-CN" sz="3200" dirty="0"/>
              <a:t>,96,36</a:t>
            </a:r>
            <a:r>
              <a:rPr lang="en-US" sz="3200" dirty="0"/>
              <a:t>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0181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547465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94083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6352531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865632" y="112018"/>
            <a:ext cx="11326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CNN (</a:t>
            </a:r>
            <a:r>
              <a:rPr lang="en-US" altLang="zh-CN" sz="3200" dirty="0"/>
              <a:t>2</a:t>
            </a:r>
            <a:r>
              <a:rPr lang="en-US" sz="3200" dirty="0"/>
              <a:t> layers of convolution with 4,8, filter size is </a:t>
            </a:r>
            <a:r>
              <a:rPr lang="en-US" altLang="zh-CN" sz="3200" dirty="0"/>
              <a:t>5</a:t>
            </a:r>
            <a:r>
              <a:rPr lang="en-US" sz="3200" dirty="0"/>
              <a:t>, 4 layers of fully connected with</a:t>
            </a:r>
            <a:r>
              <a:rPr lang="zh-CN" altLang="en-US" sz="3200" dirty="0"/>
              <a:t> </a:t>
            </a:r>
            <a:r>
              <a:rPr lang="en-US" altLang="zh-CN" sz="3200" dirty="0"/>
              <a:t>200</a:t>
            </a:r>
            <a:r>
              <a:rPr lang="en-US" sz="3200" dirty="0"/>
              <a:t>,128,54,24)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66175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8018259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5543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6AD4-6006-7242-B479-751FA3CFB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3" y="1419900"/>
            <a:ext cx="2262765" cy="4018201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FC_PC_</a:t>
            </a:r>
            <a:br>
              <a:rPr lang="en-US" sz="4400" dirty="0"/>
            </a:br>
            <a:r>
              <a:rPr lang="en-US" sz="4400" dirty="0"/>
              <a:t>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AC25-84B6-FD43-85B2-6B1A0A854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dirty="0"/>
              <a:t>batch-size：64</a:t>
            </a:r>
          </a:p>
          <a:p>
            <a:r>
              <a:rPr lang="en-US" dirty="0"/>
              <a:t>learning rate：0.01</a:t>
            </a:r>
          </a:p>
          <a:p>
            <a:r>
              <a:rPr lang="en-US" dirty="0"/>
              <a:t>2 layers of conv with 4,8</a:t>
            </a:r>
          </a:p>
          <a:p>
            <a:r>
              <a:rPr lang="en-US" dirty="0"/>
              <a:t>3 layers of fc with 200,128, xx, 2</a:t>
            </a:r>
          </a:p>
          <a:p>
            <a:r>
              <a:rPr lang="en-US" dirty="0"/>
              <a:t>Filter size 5</a:t>
            </a:r>
          </a:p>
        </p:txBody>
      </p:sp>
    </p:spTree>
    <p:extLst>
      <p:ext uri="{BB962C8B-B14F-4D97-AF65-F5344CB8AC3E}">
        <p14:creationId xmlns:p14="http://schemas.microsoft.com/office/powerpoint/2010/main" val="317198880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1379146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865632" y="401817"/>
            <a:ext cx="1132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3 layers of FC_GABOR with 96,48,24,6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314093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647934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8040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1725968"/>
              </p:ext>
            </p:extLst>
          </p:nvPr>
        </p:nvGraphicFramePr>
        <p:xfrm>
          <a:off x="1345887" y="729919"/>
          <a:ext cx="10177872" cy="5879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345887" y="121937"/>
            <a:ext cx="858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=</a:t>
            </a:r>
            <a:r>
              <a:rPr lang="en-US" sz="3200" dirty="0" err="1"/>
              <a:t>GaborConvPC</a:t>
            </a:r>
            <a:r>
              <a:rPr lang="en-US" sz="3200" dirty="0"/>
              <a:t>(19, 1, 6, 4).to(device)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28796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9909917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865632" y="385297"/>
            <a:ext cx="1132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2 layers of FC_GABOR with 96,36,2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49088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111689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48411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6141810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865632" y="372940"/>
            <a:ext cx="1132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2 layers of FC_GABOR with 96,36,6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87006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0945806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3028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8107013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865632" y="372940"/>
            <a:ext cx="1132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4 layers of FC_GABOR with 96,54,36,18,6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905213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3692308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832238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559E-57BA-B148-BC0D-F48947F51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351" y="1858781"/>
            <a:ext cx="6545303" cy="25593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7604555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E1538FB-791A-A54C-99CE-2BD1626FD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98867" y="1270416"/>
            <a:ext cx="5692522" cy="5586984"/>
          </a:xfrm>
          <a:effectLst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322EEC-C091-1E41-BA39-8B370A23A502}"/>
              </a:ext>
            </a:extLst>
          </p:cNvPr>
          <p:cNvSpPr txBox="1"/>
          <p:nvPr/>
        </p:nvSpPr>
        <p:spPr>
          <a:xfrm>
            <a:off x="6925455" y="449705"/>
            <a:ext cx="4212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hybrid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2065B7E-DE6B-1648-89DF-A351A3CEF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270417"/>
            <a:ext cx="6312310" cy="5587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7EE3C0-AAC7-6348-B373-4F5C12259139}"/>
              </a:ext>
            </a:extLst>
          </p:cNvPr>
          <p:cNvSpPr txBox="1"/>
          <p:nvPr/>
        </p:nvSpPr>
        <p:spPr>
          <a:xfrm>
            <a:off x="1254177" y="449704"/>
            <a:ext cx="4212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258498007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22A8BA4-0A48-6E46-88CC-FD8317DE2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355" y="0"/>
            <a:ext cx="6631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1941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CCD264F-A73A-D44F-89F2-8DE156AA9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780" y="2206155"/>
            <a:ext cx="4975860" cy="319699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F9283FB-1955-CA45-9E01-0785C5A64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822" y="2275473"/>
            <a:ext cx="5022206" cy="310121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0D6C4D6-70C3-A14A-9ACE-8BCA45ECD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58" y="794158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300" dirty="0"/>
              <a:t>Model : Gabor + CNN (2 layers of convolution with 4,8, filter size is 5, 3 layers of fully connected with200,128,36)</a:t>
            </a:r>
            <a:br>
              <a:rPr lang="en-US" sz="2300" dirty="0"/>
            </a:br>
            <a:endParaRPr lang="en-US" sz="2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00228-8BA7-D645-B267-E507B87607EB}"/>
              </a:ext>
            </a:extLst>
          </p:cNvPr>
          <p:cNvSpPr txBox="1"/>
          <p:nvPr/>
        </p:nvSpPr>
        <p:spPr>
          <a:xfrm>
            <a:off x="3013529" y="5393190"/>
            <a:ext cx="247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65729E-F028-0840-8A59-5127AC1B625B}"/>
              </a:ext>
            </a:extLst>
          </p:cNvPr>
          <p:cNvSpPr txBox="1"/>
          <p:nvPr/>
        </p:nvSpPr>
        <p:spPr>
          <a:xfrm>
            <a:off x="8637580" y="5403145"/>
            <a:ext cx="247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F10A6-A6F3-8740-B1EC-C6EB783A0242}"/>
              </a:ext>
            </a:extLst>
          </p:cNvPr>
          <p:cNvSpPr txBox="1"/>
          <p:nvPr/>
        </p:nvSpPr>
        <p:spPr>
          <a:xfrm>
            <a:off x="666782" y="2970517"/>
            <a:ext cx="244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57C2DD-94C3-D543-8B5D-F9D3856A0C10}"/>
              </a:ext>
            </a:extLst>
          </p:cNvPr>
          <p:cNvSpPr txBox="1"/>
          <p:nvPr/>
        </p:nvSpPr>
        <p:spPr>
          <a:xfrm>
            <a:off x="6232844" y="2470420"/>
            <a:ext cx="2444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Accuracy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482FAB6-3D53-B647-B585-6F2B5F8AE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80" y="2244929"/>
            <a:ext cx="4914900" cy="31623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6A2C952-1163-AE43-96D4-1242E5985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62" y="2244929"/>
            <a:ext cx="48260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24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DDE267B-E820-4910-868D-BA40CFB93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3E25D7-C2F8-445D-AA42-C1163028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D7AE40-7A94-814F-9C96-3B2D62568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49640" y="994612"/>
            <a:ext cx="8249391" cy="50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9592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A38F-6C25-F848-BF82-02C16AF9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FC_PC_CNN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19153A0-372E-0F46-B629-F852BD1CE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413" y="2532184"/>
            <a:ext cx="9223529" cy="2978929"/>
          </a:xfrm>
        </p:spPr>
      </p:pic>
    </p:spTree>
    <p:extLst>
      <p:ext uri="{BB962C8B-B14F-4D97-AF65-F5344CB8AC3E}">
        <p14:creationId xmlns:p14="http://schemas.microsoft.com/office/powerpoint/2010/main" val="425489903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45AA-7494-9144-A63C-FDDC934F0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1365957"/>
            <a:ext cx="10364452" cy="4041422"/>
          </a:xfrm>
        </p:spPr>
        <p:txBody>
          <a:bodyPr anchor="ctr">
            <a:normAutofit/>
          </a:bodyPr>
          <a:lstStyle/>
          <a:p>
            <a:r>
              <a:rPr lang="en-US" sz="8000" dirty="0"/>
              <a:t>Result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28DF5-22C5-8048-AB20-900474D80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7182" y="643465"/>
            <a:ext cx="5961044" cy="722492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DEC. 8th</a:t>
            </a:r>
          </a:p>
        </p:txBody>
      </p:sp>
    </p:spTree>
    <p:extLst>
      <p:ext uri="{BB962C8B-B14F-4D97-AF65-F5344CB8AC3E}">
        <p14:creationId xmlns:p14="http://schemas.microsoft.com/office/powerpoint/2010/main" val="38638632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712034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865632" y="372940"/>
            <a:ext cx="1132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</a:t>
            </a:r>
            <a:r>
              <a:rPr lang="en-US" sz="3200" dirty="0" err="1"/>
              <a:t>mean&amp;std</a:t>
            </a:r>
            <a:r>
              <a:rPr lang="en-US" sz="3200" dirty="0"/>
              <a:t> + 2 * FC(25, 8, 2)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04706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6981346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196755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350226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865632" y="372940"/>
            <a:ext cx="1132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</a:t>
            </a:r>
            <a:r>
              <a:rPr lang="en-US" sz="3200" dirty="0" err="1"/>
              <a:t>mean&amp;std</a:t>
            </a:r>
            <a:r>
              <a:rPr lang="en-US" sz="3200" dirty="0"/>
              <a:t> + 3 * FC(25, 12, 6, 2)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4259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029305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468017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6908021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865632" y="372940"/>
            <a:ext cx="1132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</a:t>
            </a:r>
            <a:r>
              <a:rPr lang="en-US" sz="3200" dirty="0" err="1"/>
              <a:t>mean&amp;std</a:t>
            </a:r>
            <a:r>
              <a:rPr lang="en-US" sz="3200" dirty="0"/>
              <a:t> + 4 * FC(25, 16, 10, 6, 2)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576409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652911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076855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889790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865632" y="372940"/>
            <a:ext cx="1132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</a:t>
            </a:r>
            <a:r>
              <a:rPr lang="en-US" sz="3200" dirty="0" err="1"/>
              <a:t>mean&amp;std</a:t>
            </a:r>
            <a:r>
              <a:rPr lang="en-US" sz="3200" dirty="0"/>
              <a:t> + </a:t>
            </a:r>
            <a:r>
              <a:rPr lang="en-US" altLang="zh-CN" sz="3200" dirty="0"/>
              <a:t>5</a:t>
            </a:r>
            <a:r>
              <a:rPr lang="en-US" sz="3200" dirty="0"/>
              <a:t> * FC(25, </a:t>
            </a:r>
            <a:r>
              <a:rPr lang="en-US" altLang="zh-CN" sz="3200" dirty="0"/>
              <a:t>20</a:t>
            </a:r>
            <a:r>
              <a:rPr lang="en-US" sz="3200" dirty="0"/>
              <a:t>, </a:t>
            </a:r>
            <a:r>
              <a:rPr lang="en-US" altLang="zh-CN" sz="3200" dirty="0"/>
              <a:t>15, </a:t>
            </a:r>
            <a:r>
              <a:rPr lang="en-US" sz="3200" dirty="0"/>
              <a:t>10, 5, 2)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926553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437974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1026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490135"/>
              </p:ext>
            </p:extLst>
          </p:nvPr>
        </p:nvGraphicFramePr>
        <p:xfrm>
          <a:off x="1345887" y="729919"/>
          <a:ext cx="10177872" cy="5879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345887" y="121937"/>
            <a:ext cx="858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=</a:t>
            </a:r>
            <a:r>
              <a:rPr lang="en-US" sz="3200" dirty="0" err="1"/>
              <a:t>GaborConvPC</a:t>
            </a:r>
            <a:r>
              <a:rPr lang="en-US" sz="3200" dirty="0"/>
              <a:t>(19, 1, 8, 4).to(device)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182089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2261046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865632" y="300613"/>
            <a:ext cx="11326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</a:t>
            </a:r>
            <a:r>
              <a:rPr lang="en-US" sz="3200" dirty="0" err="1"/>
              <a:t>mean&amp;std</a:t>
            </a:r>
            <a:r>
              <a:rPr lang="en-US" sz="3200" dirty="0"/>
              <a:t> +</a:t>
            </a:r>
            <a:r>
              <a:rPr lang="zh-CN" altLang="en-US" sz="3200" dirty="0"/>
              <a:t> </a:t>
            </a:r>
            <a:r>
              <a:rPr lang="en-US" altLang="zh-CN" sz="3200" dirty="0"/>
              <a:t>2</a:t>
            </a:r>
            <a:r>
              <a:rPr lang="zh-CN" altLang="en-US" sz="3200" dirty="0"/>
              <a:t> * </a:t>
            </a:r>
            <a:r>
              <a:rPr lang="en-US" altLang="zh-CN" sz="3200" dirty="0"/>
              <a:t>CONV(4, 8, size 5)</a:t>
            </a:r>
          </a:p>
          <a:p>
            <a:r>
              <a:rPr lang="en-US" altLang="zh-CN" sz="3200" dirty="0"/>
              <a:t>+5</a:t>
            </a:r>
            <a:r>
              <a:rPr lang="en-US" sz="3200" dirty="0"/>
              <a:t> * FC(225, 128, 64, 16, 6, 2)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12845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735370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074727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6836235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865632" y="300613"/>
            <a:ext cx="11326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</a:t>
            </a:r>
            <a:r>
              <a:rPr lang="en-US" sz="3200" dirty="0" err="1"/>
              <a:t>mean&amp;std</a:t>
            </a:r>
            <a:r>
              <a:rPr lang="en-US" sz="3200" dirty="0"/>
              <a:t> +</a:t>
            </a:r>
            <a:r>
              <a:rPr lang="zh-CN" altLang="en-US" sz="3200" dirty="0"/>
              <a:t> </a:t>
            </a:r>
            <a:r>
              <a:rPr lang="en-US" altLang="zh-CN" sz="3200" dirty="0"/>
              <a:t>2</a:t>
            </a:r>
            <a:r>
              <a:rPr lang="zh-CN" altLang="en-US" sz="3200" dirty="0"/>
              <a:t> * </a:t>
            </a:r>
            <a:r>
              <a:rPr lang="en-US" altLang="zh-CN" sz="3200" dirty="0"/>
              <a:t>CONV(4, 8, size 5)</a:t>
            </a:r>
          </a:p>
          <a:p>
            <a:r>
              <a:rPr lang="en-US" altLang="zh-CN" sz="3200" dirty="0"/>
              <a:t>+3</a:t>
            </a:r>
            <a:r>
              <a:rPr lang="en-US" sz="3200" dirty="0"/>
              <a:t> * FC(225, 64, 16,  2)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38247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5323028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214277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992977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865632" y="300613"/>
            <a:ext cx="11326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</a:t>
            </a:r>
            <a:r>
              <a:rPr lang="en-US" sz="3200" dirty="0" err="1"/>
              <a:t>mean&amp;std</a:t>
            </a:r>
            <a:r>
              <a:rPr lang="en-US" sz="3200" dirty="0"/>
              <a:t> +</a:t>
            </a:r>
            <a:r>
              <a:rPr lang="zh-CN" altLang="en-US" sz="3200" dirty="0"/>
              <a:t> </a:t>
            </a:r>
            <a:r>
              <a:rPr lang="en-US" altLang="zh-CN" sz="3200" dirty="0"/>
              <a:t>3</a:t>
            </a:r>
            <a:r>
              <a:rPr lang="zh-CN" altLang="en-US" sz="3200" dirty="0"/>
              <a:t> * </a:t>
            </a:r>
            <a:r>
              <a:rPr lang="en-US" altLang="zh-CN" sz="3200" dirty="0"/>
              <a:t>CONV(2, 4, 8, size 3)</a:t>
            </a:r>
          </a:p>
          <a:p>
            <a:r>
              <a:rPr lang="en-US" altLang="zh-CN" sz="3200" dirty="0"/>
              <a:t>+5</a:t>
            </a:r>
            <a:r>
              <a:rPr lang="en-US" sz="3200" dirty="0"/>
              <a:t> * FC(313, 128, 64, 16, 6, 2)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321408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3246218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171906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559E-57BA-B148-BC0D-F48947F51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351" y="1858781"/>
            <a:ext cx="6545303" cy="25593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76285005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DDE267B-E820-4910-868D-BA40CFB93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3E25D7-C2F8-445D-AA42-C1163028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FFFB0D0-3A8D-A843-9219-62F7221CF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65660" y="4294"/>
            <a:ext cx="6833182" cy="686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3180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45AA-7494-9144-A63C-FDDC934F0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1365957"/>
            <a:ext cx="10364452" cy="4041422"/>
          </a:xfrm>
        </p:spPr>
        <p:txBody>
          <a:bodyPr anchor="ctr">
            <a:normAutofit/>
          </a:bodyPr>
          <a:lstStyle/>
          <a:p>
            <a:r>
              <a:rPr lang="en-US" sz="8000" dirty="0"/>
              <a:t>Result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28DF5-22C5-8048-AB20-900474D80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7182" y="643465"/>
            <a:ext cx="5961044" cy="722492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DEC. 16th</a:t>
            </a:r>
          </a:p>
        </p:txBody>
      </p:sp>
    </p:spTree>
    <p:extLst>
      <p:ext uri="{BB962C8B-B14F-4D97-AF65-F5344CB8AC3E}">
        <p14:creationId xmlns:p14="http://schemas.microsoft.com/office/powerpoint/2010/main" val="208003953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731013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865632" y="300613"/>
            <a:ext cx="11326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+ 2</a:t>
            </a:r>
            <a:r>
              <a:rPr lang="zh-CN" altLang="en-US" sz="3200" dirty="0"/>
              <a:t> * </a:t>
            </a:r>
            <a:r>
              <a:rPr lang="en-US" altLang="zh-CN" sz="3200" dirty="0"/>
              <a:t>CONV(2, 4, 8, size 3)</a:t>
            </a:r>
          </a:p>
          <a:p>
            <a:r>
              <a:rPr lang="en-US" altLang="zh-CN" sz="3200" dirty="0"/>
              <a:t>+3</a:t>
            </a:r>
            <a:r>
              <a:rPr lang="en-US" sz="3200" dirty="0"/>
              <a:t> * FC(72, 36, 16, 2), </a:t>
            </a:r>
            <a:r>
              <a:rPr lang="en-US" sz="3200" dirty="0" err="1"/>
              <a:t>MaxPooling</a:t>
            </a:r>
            <a:r>
              <a:rPr lang="en-US" sz="3200" dirty="0"/>
              <a:t> after each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257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DDE267B-E820-4910-868D-BA40CFB93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3E25D7-C2F8-445D-AA42-C1163028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0E2F605-4CA0-FE4F-87DE-1F0AEA537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88168" y="1347537"/>
            <a:ext cx="9098227" cy="418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9289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4308423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647206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2855865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865632" y="300613"/>
            <a:ext cx="11326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+ 2</a:t>
            </a:r>
            <a:r>
              <a:rPr lang="zh-CN" altLang="en-US" sz="3200" dirty="0"/>
              <a:t> * </a:t>
            </a:r>
            <a:r>
              <a:rPr lang="en-US" altLang="zh-CN" sz="3200" dirty="0"/>
              <a:t>CONV(2, 4, 8, size 3)</a:t>
            </a:r>
          </a:p>
          <a:p>
            <a:r>
              <a:rPr lang="en-US" altLang="zh-CN" sz="3200" dirty="0"/>
              <a:t>+2</a:t>
            </a:r>
            <a:r>
              <a:rPr lang="en-US" sz="3200" dirty="0"/>
              <a:t> * FC(72,16, 2), </a:t>
            </a:r>
            <a:r>
              <a:rPr lang="en-US" sz="3200" dirty="0" err="1"/>
              <a:t>MaxPooling</a:t>
            </a:r>
            <a:r>
              <a:rPr lang="en-US" sz="3200" dirty="0"/>
              <a:t> after each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21935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5934032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7244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77062"/>
              </p:ext>
            </p:extLst>
          </p:nvPr>
        </p:nvGraphicFramePr>
        <p:xfrm>
          <a:off x="1345887" y="729919"/>
          <a:ext cx="10177872" cy="5879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345887" y="121937"/>
            <a:ext cx="858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=</a:t>
            </a:r>
            <a:r>
              <a:rPr lang="en-US" sz="3200" dirty="0" err="1"/>
              <a:t>GaborConvPC</a:t>
            </a:r>
            <a:r>
              <a:rPr lang="en-US" sz="3200" dirty="0"/>
              <a:t>(19, 1, 10, 4).to(device)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9300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E56AD4-6006-7242-B479-751FA3CFB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CNN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AC25-84B6-FD43-85B2-6B1A0A854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dirty="0"/>
              <a:t>batch-size：64</a:t>
            </a:r>
          </a:p>
          <a:p>
            <a:r>
              <a:rPr lang="en-US" dirty="0"/>
              <a:t>learning rate：0.01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54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DDE267B-E820-4910-868D-BA40CFB93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3E25D7-C2F8-445D-AA42-C1163028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13E651B-F722-9142-9022-2ACD9EF2F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68313" y="1235241"/>
            <a:ext cx="8897304" cy="41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964048"/>
              </p:ext>
            </p:extLst>
          </p:nvPr>
        </p:nvGraphicFramePr>
        <p:xfrm>
          <a:off x="1345887" y="729919"/>
          <a:ext cx="10177872" cy="5879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345887" y="121937"/>
            <a:ext cx="858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=</a:t>
            </a:r>
            <a:r>
              <a:rPr lang="en-US" sz="3200" dirty="0" err="1"/>
              <a:t>GaborConvPC</a:t>
            </a:r>
            <a:r>
              <a:rPr lang="en-US" sz="3200" dirty="0"/>
              <a:t>(19, 1, 8, 6).to(device)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901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DDE267B-E820-4910-868D-BA40CFB93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3E25D7-C2F8-445D-AA42-C1163028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AE4DB6-A1F2-E241-BECC-7B589FE25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27750" y="1058779"/>
            <a:ext cx="8736499" cy="473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4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7658151"/>
              </p:ext>
            </p:extLst>
          </p:nvPr>
        </p:nvGraphicFramePr>
        <p:xfrm>
          <a:off x="1345887" y="729919"/>
          <a:ext cx="10177872" cy="5879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345887" y="121937"/>
            <a:ext cx="858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=</a:t>
            </a:r>
            <a:r>
              <a:rPr lang="en-US" sz="3200" dirty="0" err="1"/>
              <a:t>GaborConvPC</a:t>
            </a:r>
            <a:r>
              <a:rPr lang="en-US" sz="3200" dirty="0"/>
              <a:t>(19, 1, 8, 8).to(device)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7335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DDE267B-E820-4910-868D-BA40CFB93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3E25D7-C2F8-445D-AA42-C1163028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008612-27BF-9847-A4FF-46E716C6B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72126" y="1355319"/>
            <a:ext cx="9031705" cy="39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26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8220722"/>
              </p:ext>
            </p:extLst>
          </p:nvPr>
        </p:nvGraphicFramePr>
        <p:xfrm>
          <a:off x="1345887" y="729919"/>
          <a:ext cx="10177872" cy="5879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345887" y="121937"/>
            <a:ext cx="858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=</a:t>
            </a:r>
            <a:r>
              <a:rPr lang="en-US" sz="3200" dirty="0" err="1"/>
              <a:t>GaborConvPC</a:t>
            </a:r>
            <a:r>
              <a:rPr lang="en-US" sz="3200" dirty="0"/>
              <a:t>(19, 1, 8, 10).to(device)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7684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DDE267B-E820-4910-868D-BA40CFB93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3E25D7-C2F8-445D-AA42-C1163028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7472E9-89F2-6242-BAF6-39546A91C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47847" y="1010653"/>
            <a:ext cx="8843690" cy="460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77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933657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345887" y="121937"/>
            <a:ext cx="8583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=</a:t>
            </a:r>
            <a:r>
              <a:rPr lang="en-US" sz="3200" dirty="0" err="1"/>
              <a:t>GaborConvPC</a:t>
            </a:r>
            <a:r>
              <a:rPr lang="en-US" sz="3200" dirty="0"/>
              <a:t>(19, 1, 8, 10).to(device)</a:t>
            </a:r>
            <a:r>
              <a:rPr lang="zh-CN" altLang="en-US" sz="3200" dirty="0"/>
              <a:t> </a:t>
            </a:r>
            <a:r>
              <a:rPr lang="en-US" altLang="zh-CN" sz="3200" dirty="0"/>
              <a:t>learning rate = 0.001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2918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DDE267B-E820-4910-868D-BA40CFB93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3E25D7-C2F8-445D-AA42-C1163028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D0B07F-19F6-6049-A46A-292D1FD3E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68840" y="862721"/>
            <a:ext cx="8806655" cy="467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86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503665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345887" y="121937"/>
            <a:ext cx="8583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=</a:t>
            </a:r>
            <a:r>
              <a:rPr lang="en-US" sz="3200" dirty="0" err="1"/>
              <a:t>GaborConvPC</a:t>
            </a:r>
            <a:r>
              <a:rPr lang="en-US" sz="3200" dirty="0"/>
              <a:t>(19, 1, 8, 10).to(device)</a:t>
            </a:r>
            <a:r>
              <a:rPr lang="zh-CN" altLang="en-US" sz="3200" dirty="0"/>
              <a:t> </a:t>
            </a:r>
            <a:r>
              <a:rPr lang="en-US" altLang="zh-CN" sz="3200" dirty="0"/>
              <a:t>batch size = 512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0131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2706511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 layers of Convolution, </a:t>
            </a:r>
          </a:p>
          <a:p>
            <a:r>
              <a:rPr lang="en-US" sz="3200" dirty="0"/>
              <a:t>channels are 32, 64, filter size is 3</a:t>
            </a:r>
          </a:p>
          <a:p>
            <a:endParaRPr lang="en-US" sz="3200" dirty="0"/>
          </a:p>
          <a:p>
            <a:r>
              <a:rPr lang="en-US" sz="3200" dirty="0"/>
              <a:t>2 layers of fully connected with 3136, 128</a:t>
            </a:r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165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DDE267B-E820-4910-868D-BA40CFB93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3E25D7-C2F8-445D-AA42-C1163028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FF7BC7-7A07-7544-AE0A-A59B84EED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89919" y="1026696"/>
            <a:ext cx="8812162" cy="450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67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45AA-7494-9144-A63C-FDDC934F0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1365957"/>
            <a:ext cx="10364452" cy="4041422"/>
          </a:xfrm>
        </p:spPr>
        <p:txBody>
          <a:bodyPr anchor="ctr">
            <a:normAutofit/>
          </a:bodyPr>
          <a:lstStyle/>
          <a:p>
            <a:r>
              <a:rPr lang="en-US" sz="8000"/>
              <a:t>Result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28DF5-22C5-8048-AB20-900474D80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7182" y="643465"/>
            <a:ext cx="5961044" cy="722492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Sep.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</a:p>
        </p:txBody>
      </p:sp>
    </p:spTree>
    <p:extLst>
      <p:ext uri="{BB962C8B-B14F-4D97-AF65-F5344CB8AC3E}">
        <p14:creationId xmlns:p14="http://schemas.microsoft.com/office/powerpoint/2010/main" val="3214409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6AD4-6006-7242-B479-751FA3CFB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CNN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AC25-84B6-FD43-85B2-6B1A0A854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dirty="0"/>
              <a:t>batch-size：64</a:t>
            </a:r>
          </a:p>
          <a:p>
            <a:r>
              <a:rPr lang="en-US" dirty="0"/>
              <a:t>learning rate：0.01</a:t>
            </a:r>
          </a:p>
          <a:p>
            <a:r>
              <a:rPr lang="en-US" dirty="0"/>
              <a:t>2 layers of Convolution, channels are 32, 64, filter size is 3</a:t>
            </a:r>
          </a:p>
          <a:p>
            <a:r>
              <a:rPr lang="en-US" dirty="0"/>
              <a:t>2 layers of fully connected with 3136, 128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332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0004962"/>
              </p:ext>
            </p:extLst>
          </p:nvPr>
        </p:nvGraphicFramePr>
        <p:xfrm>
          <a:off x="1303283" y="778933"/>
          <a:ext cx="10499249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13945" y="114012"/>
            <a:ext cx="374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Before change weight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9143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664023"/>
              </p:ext>
            </p:extLst>
          </p:nvPr>
        </p:nvGraphicFramePr>
        <p:xfrm>
          <a:off x="1303283" y="778933"/>
          <a:ext cx="10499249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182414" y="194158"/>
            <a:ext cx="374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After change weight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0822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2260198"/>
              </p:ext>
            </p:extLst>
          </p:nvPr>
        </p:nvGraphicFramePr>
        <p:xfrm>
          <a:off x="1303283" y="778933"/>
          <a:ext cx="10499249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182414" y="194158"/>
            <a:ext cx="9475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After change weight</a:t>
            </a:r>
            <a:r>
              <a:rPr lang="zh-CN" altLang="en-US" sz="3200" dirty="0"/>
              <a:t> </a:t>
            </a:r>
            <a:r>
              <a:rPr lang="en-US" altLang="zh-CN" sz="3200" dirty="0"/>
              <a:t>and add Dense layer</a:t>
            </a:r>
            <a:endParaRPr lang="en-US" sz="3200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1617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6AD4-6006-7242-B479-751FA3CFB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Gabor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AC25-84B6-FD43-85B2-6B1A0A854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dirty="0"/>
              <a:t>batch-size：</a:t>
            </a:r>
            <a:r>
              <a:rPr lang="en-US" altLang="zh-CN" dirty="0"/>
              <a:t>512</a:t>
            </a:r>
            <a:endParaRPr lang="en-US" dirty="0"/>
          </a:p>
          <a:p>
            <a:r>
              <a:rPr lang="en-US" dirty="0"/>
              <a:t>learning rate：0.01</a:t>
            </a:r>
          </a:p>
          <a:p>
            <a:r>
              <a:rPr lang="en-US" dirty="0"/>
              <a:t>model =</a:t>
            </a:r>
            <a:r>
              <a:rPr lang="en-US" dirty="0" err="1"/>
              <a:t>GaborConvPC</a:t>
            </a:r>
            <a:r>
              <a:rPr lang="en-US" dirty="0"/>
              <a:t>(19, 1, 8, 10).to(device)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747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30273" y="508098"/>
            <a:ext cx="858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Before change weight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5212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6819390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30273" y="508098"/>
            <a:ext cx="858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After change weight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7673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45AA-7494-9144-A63C-FDDC934F0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1365957"/>
            <a:ext cx="10364452" cy="4041422"/>
          </a:xfrm>
        </p:spPr>
        <p:txBody>
          <a:bodyPr anchor="ctr">
            <a:normAutofit/>
          </a:bodyPr>
          <a:lstStyle/>
          <a:p>
            <a:r>
              <a:rPr lang="en-US" sz="8000"/>
              <a:t>Result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28DF5-22C5-8048-AB20-900474D80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7182" y="643465"/>
            <a:ext cx="5961044" cy="722492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OCT. 7th</a:t>
            </a:r>
          </a:p>
        </p:txBody>
      </p:sp>
    </p:spTree>
    <p:extLst>
      <p:ext uri="{BB962C8B-B14F-4D97-AF65-F5344CB8AC3E}">
        <p14:creationId xmlns:p14="http://schemas.microsoft.com/office/powerpoint/2010/main" val="3376949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DDDE267B-E820-4910-868D-BA40CFB93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1" name="Picture 15">
            <a:extLst>
              <a:ext uri="{FF2B5EF4-FFF2-40B4-BE49-F238E27FC236}">
                <a16:creationId xmlns:a16="http://schemas.microsoft.com/office/drawing/2014/main" id="{FF3E25D7-C2F8-445D-AA42-C1163028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FF92C7D-1902-6C49-8397-E166ED3A5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5243" b="-1"/>
          <a:stretch/>
        </p:blipFill>
        <p:spPr>
          <a:xfrm>
            <a:off x="2389239" y="1526967"/>
            <a:ext cx="7413522" cy="379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22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6AD4-6006-7242-B479-751FA3CFB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CNN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AC25-84B6-FD43-85B2-6B1A0A854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dirty="0"/>
              <a:t>batch-size：64</a:t>
            </a:r>
          </a:p>
          <a:p>
            <a:r>
              <a:rPr lang="en-US" dirty="0"/>
              <a:t>learning rate：0.01</a:t>
            </a:r>
          </a:p>
          <a:p>
            <a:r>
              <a:rPr lang="en-US" dirty="0"/>
              <a:t>2 layers of Convolution, channels are 32, 64, filter size is 3</a:t>
            </a:r>
          </a:p>
          <a:p>
            <a:r>
              <a:rPr lang="en-US" dirty="0"/>
              <a:t>2 layers of fully connected with 3136, 1024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62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03283" y="778933"/>
          <a:ext cx="10499249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182414" y="194158"/>
            <a:ext cx="374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Without Buffer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8150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0895240"/>
              </p:ext>
            </p:extLst>
          </p:nvPr>
        </p:nvGraphicFramePr>
        <p:xfrm>
          <a:off x="1303283" y="778933"/>
          <a:ext cx="10499249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182414" y="194158"/>
            <a:ext cx="374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With Buffer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5242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6AD4-6006-7242-B479-751FA3CFB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Gabor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AC25-84B6-FD43-85B2-6B1A0A854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dirty="0"/>
              <a:t>batch-size：</a:t>
            </a:r>
            <a:r>
              <a:rPr lang="en-US" altLang="zh-CN" dirty="0"/>
              <a:t>512</a:t>
            </a:r>
            <a:endParaRPr lang="en-US" dirty="0"/>
          </a:p>
          <a:p>
            <a:r>
              <a:rPr lang="en-US" dirty="0"/>
              <a:t>learning rate：0.01</a:t>
            </a:r>
          </a:p>
          <a:p>
            <a:r>
              <a:rPr lang="en-US" dirty="0"/>
              <a:t>model =</a:t>
            </a:r>
            <a:r>
              <a:rPr lang="en-US" dirty="0" err="1"/>
              <a:t>GaborConvPC</a:t>
            </a:r>
            <a:r>
              <a:rPr lang="en-US" dirty="0"/>
              <a:t>(19, 1, 8, 10).to(device)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735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30273" y="508098"/>
            <a:ext cx="858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Without buffer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5337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8950693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61805" y="508098"/>
            <a:ext cx="858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With Buffer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5731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45AA-7494-9144-A63C-FDDC934F0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1365957"/>
            <a:ext cx="10364452" cy="4041422"/>
          </a:xfrm>
        </p:spPr>
        <p:txBody>
          <a:bodyPr anchor="ctr">
            <a:normAutofit/>
          </a:bodyPr>
          <a:lstStyle/>
          <a:p>
            <a:r>
              <a:rPr lang="en-US" sz="8000"/>
              <a:t>Result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28DF5-22C5-8048-AB20-900474D80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7182" y="643465"/>
            <a:ext cx="5961044" cy="722492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OCT. 13th</a:t>
            </a:r>
          </a:p>
        </p:txBody>
      </p:sp>
    </p:spTree>
    <p:extLst>
      <p:ext uri="{BB962C8B-B14F-4D97-AF65-F5344CB8AC3E}">
        <p14:creationId xmlns:p14="http://schemas.microsoft.com/office/powerpoint/2010/main" val="2398092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6AD4-6006-7242-B479-751FA3CFB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CNN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AC25-84B6-FD43-85B2-6B1A0A854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dirty="0"/>
              <a:t>batch-size：64</a:t>
            </a:r>
          </a:p>
          <a:p>
            <a:r>
              <a:rPr lang="en-US" dirty="0"/>
              <a:t>learning rate：0.01</a:t>
            </a:r>
          </a:p>
          <a:p>
            <a:r>
              <a:rPr lang="en-US" dirty="0"/>
              <a:t>2 layers of Convolution, channels are 32, 64, filter size is 3</a:t>
            </a:r>
          </a:p>
          <a:p>
            <a:r>
              <a:rPr lang="en-US" dirty="0"/>
              <a:t>2 layers of fully connected with 3136, 1024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845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54814"/>
              </p:ext>
            </p:extLst>
          </p:nvPr>
        </p:nvGraphicFramePr>
        <p:xfrm>
          <a:off x="1303283" y="778933"/>
          <a:ext cx="10499249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182414" y="194158"/>
            <a:ext cx="374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With Buffer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8429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6AD4-6006-7242-B479-751FA3CFB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Gabor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AC25-84B6-FD43-85B2-6B1A0A854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dirty="0"/>
              <a:t>batch-size：</a:t>
            </a:r>
            <a:r>
              <a:rPr lang="en-US" altLang="zh-CN" dirty="0"/>
              <a:t>512</a:t>
            </a:r>
            <a:endParaRPr lang="en-US" dirty="0"/>
          </a:p>
          <a:p>
            <a:r>
              <a:rPr lang="en-US" dirty="0"/>
              <a:t>learning rate：0.01</a:t>
            </a:r>
          </a:p>
          <a:p>
            <a:r>
              <a:rPr lang="en-US" dirty="0"/>
              <a:t>model =</a:t>
            </a:r>
            <a:r>
              <a:rPr lang="en-US" dirty="0" err="1"/>
              <a:t>GaborConvPC</a:t>
            </a:r>
            <a:r>
              <a:rPr lang="en-US" dirty="0"/>
              <a:t>(19, 1, 8, 10).to(device)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943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9826358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 layers of Convolution, </a:t>
            </a:r>
          </a:p>
          <a:p>
            <a:r>
              <a:rPr lang="en-US" sz="3200" dirty="0"/>
              <a:t>channels are 16,32, 64, 128,256, filter size is 3</a:t>
            </a:r>
          </a:p>
          <a:p>
            <a:endParaRPr lang="en-US" sz="3200" dirty="0"/>
          </a:p>
          <a:p>
            <a:r>
              <a:rPr lang="en-US" sz="3200" dirty="0"/>
              <a:t>2 layers of fully connected with 4096, 1024</a:t>
            </a:r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82258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2927049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61805" y="508098"/>
            <a:ext cx="858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With Buffer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3855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45AA-7494-9144-A63C-FDDC934F0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1365957"/>
            <a:ext cx="10364452" cy="4041422"/>
          </a:xfrm>
        </p:spPr>
        <p:txBody>
          <a:bodyPr anchor="ctr">
            <a:normAutofit/>
          </a:bodyPr>
          <a:lstStyle/>
          <a:p>
            <a:r>
              <a:rPr lang="en-US" sz="8000" dirty="0"/>
              <a:t>Result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28DF5-22C5-8048-AB20-900474D80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7182" y="643465"/>
            <a:ext cx="5961044" cy="722492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Nov. 3RD</a:t>
            </a:r>
          </a:p>
        </p:txBody>
      </p:sp>
    </p:spTree>
    <p:extLst>
      <p:ext uri="{BB962C8B-B14F-4D97-AF65-F5344CB8AC3E}">
        <p14:creationId xmlns:p14="http://schemas.microsoft.com/office/powerpoint/2010/main" val="27861277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6616-F16B-E74C-9F8B-BE10DA67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MATLAB and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4962-E4D2-EE41-9ED4-6159A4A49C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362419" cy="34241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Sigma: 0.6614</a:t>
            </a:r>
          </a:p>
          <a:p>
            <a:pPr marL="0" indent="0">
              <a:buNone/>
            </a:pPr>
            <a:r>
              <a:rPr lang="en-US" dirty="0"/>
              <a:t>Theta: 0.2669</a:t>
            </a:r>
          </a:p>
          <a:p>
            <a:pPr marL="0" indent="0">
              <a:buNone/>
            </a:pPr>
            <a:r>
              <a:rPr lang="en-US" dirty="0"/>
              <a:t>Lambda: 0.0617</a:t>
            </a:r>
          </a:p>
          <a:p>
            <a:pPr marL="0" indent="0">
              <a:buNone/>
            </a:pPr>
            <a:r>
              <a:rPr lang="en-US" dirty="0"/>
              <a:t>Psi: 0.6213</a:t>
            </a:r>
          </a:p>
          <a:p>
            <a:pPr marL="0" indent="0">
              <a:buNone/>
            </a:pPr>
            <a:r>
              <a:rPr lang="en-US" dirty="0"/>
              <a:t>Gamma: -0.4519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06288-D1E2-9247-9885-BCA4C494021D}"/>
              </a:ext>
            </a:extLst>
          </p:cNvPr>
          <p:cNvSpPr txBox="1"/>
          <p:nvPr/>
        </p:nvSpPr>
        <p:spPr>
          <a:xfrm>
            <a:off x="5959366" y="2367092"/>
            <a:ext cx="45299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Wavelength: 0.0617</a:t>
            </a:r>
          </a:p>
          <a:p>
            <a:endParaRPr lang="en-US" dirty="0"/>
          </a:p>
          <a:p>
            <a:r>
              <a:rPr lang="en-US" dirty="0"/>
              <a:t>Angle: 0.2669</a:t>
            </a:r>
          </a:p>
          <a:p>
            <a:endParaRPr lang="en-US" dirty="0"/>
          </a:p>
          <a:p>
            <a:r>
              <a:rPr lang="en-US" dirty="0"/>
              <a:t>Psi: 0.6213</a:t>
            </a:r>
          </a:p>
          <a:p>
            <a:endParaRPr lang="en-US" dirty="0"/>
          </a:p>
          <a:p>
            <a:r>
              <a:rPr lang="en-US" dirty="0"/>
              <a:t>Kx:</a:t>
            </a:r>
            <a:r>
              <a:rPr lang="zh-CN" altLang="en-US" dirty="0"/>
              <a:t> </a:t>
            </a:r>
            <a:r>
              <a:rPr lang="en-US" dirty="0"/>
              <a:t>10.719611021069692</a:t>
            </a:r>
          </a:p>
          <a:p>
            <a:endParaRPr lang="en-US" dirty="0"/>
          </a:p>
          <a:p>
            <a:r>
              <a:rPr lang="en-US" dirty="0"/>
              <a:t>Ky:</a:t>
            </a:r>
            <a:r>
              <a:rPr lang="zh-CN" altLang="en-US" dirty="0"/>
              <a:t> </a:t>
            </a:r>
            <a:r>
              <a:rPr lang="en-US" dirty="0"/>
              <a:t>-23.768538849378473</a:t>
            </a:r>
          </a:p>
        </p:txBody>
      </p:sp>
    </p:spTree>
    <p:extLst>
      <p:ext uri="{BB962C8B-B14F-4D97-AF65-F5344CB8AC3E}">
        <p14:creationId xmlns:p14="http://schemas.microsoft.com/office/powerpoint/2010/main" val="235111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AAAA8-B7F1-BE4F-98DD-1CECDA27C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changed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ED8C2-5E8B-F449-BDE9-FD36C86EB2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1. (x, y) = </a:t>
            </a:r>
            <a:r>
              <a:rPr lang="en-US" dirty="0" err="1"/>
              <a:t>np.meshgrid</a:t>
            </a:r>
            <a:r>
              <a:rPr lang="en-US" dirty="0"/>
              <a:t>(</a:t>
            </a:r>
            <a:r>
              <a:rPr lang="en-US" dirty="0" err="1"/>
              <a:t>np.arange</a:t>
            </a:r>
            <a:r>
              <a:rPr lang="en-US" dirty="0"/>
              <a:t>(</a:t>
            </a:r>
            <a:r>
              <a:rPr lang="en-US" dirty="0" err="1"/>
              <a:t>xmin</a:t>
            </a:r>
            <a:r>
              <a:rPr lang="en-US" dirty="0"/>
              <a:t>, </a:t>
            </a:r>
            <a:r>
              <a:rPr lang="en-US" dirty="0" err="1"/>
              <a:t>xmax</a:t>
            </a:r>
            <a:r>
              <a:rPr lang="en-US" dirty="0"/>
              <a:t> + 1), </a:t>
            </a:r>
            <a:r>
              <a:rPr lang="en-US" dirty="0" err="1"/>
              <a:t>np.arange</a:t>
            </a:r>
            <a:r>
              <a:rPr lang="en-US" dirty="0"/>
              <a:t>(</a:t>
            </a:r>
            <a:r>
              <a:rPr lang="en-US" dirty="0" err="1"/>
              <a:t>ymin</a:t>
            </a:r>
            <a:r>
              <a:rPr lang="en-US" dirty="0"/>
              <a:t>, </a:t>
            </a:r>
            <a:r>
              <a:rPr lang="en-US" dirty="0" err="1"/>
              <a:t>ymax</a:t>
            </a:r>
            <a:r>
              <a:rPr lang="en-US" dirty="0"/>
              <a:t> + 1))</a:t>
            </a:r>
          </a:p>
          <a:p>
            <a:r>
              <a:rPr lang="en-US" dirty="0"/>
              <a:t>Switch X and y in Gabor function</a:t>
            </a:r>
          </a:p>
          <a:p>
            <a:r>
              <a:rPr lang="en-US" dirty="0"/>
              <a:t>2. theta[0]+</a:t>
            </a:r>
            <a:r>
              <a:rPr lang="en-US" dirty="0" err="1"/>
              <a:t>i</a:t>
            </a:r>
            <a:r>
              <a:rPr lang="en-US" dirty="0"/>
              <a:t>*</a:t>
            </a:r>
            <a:r>
              <a:rPr lang="en-US" dirty="0" err="1"/>
              <a:t>np.pi</a:t>
            </a:r>
            <a:r>
              <a:rPr lang="en-US" dirty="0"/>
              <a:t>/</a:t>
            </a:r>
            <a:r>
              <a:rPr lang="en-US" dirty="0" err="1"/>
              <a:t>num_orientations</a:t>
            </a:r>
            <a:endParaRPr lang="en-US" dirty="0"/>
          </a:p>
          <a:p>
            <a:r>
              <a:rPr lang="en-US" dirty="0"/>
              <a:t>Change 2pi to pi in the loop for angle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9381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5091036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61805" y="508098"/>
            <a:ext cx="858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Current Result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5844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45AA-7494-9144-A63C-FDDC934F0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1365957"/>
            <a:ext cx="10364452" cy="4041422"/>
          </a:xfrm>
        </p:spPr>
        <p:txBody>
          <a:bodyPr anchor="ctr">
            <a:normAutofit/>
          </a:bodyPr>
          <a:lstStyle/>
          <a:p>
            <a:r>
              <a:rPr lang="en-US" sz="8000" dirty="0"/>
              <a:t>Result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28DF5-22C5-8048-AB20-900474D80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7182" y="643465"/>
            <a:ext cx="5961044" cy="722492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Nov. 10Th</a:t>
            </a:r>
          </a:p>
        </p:txBody>
      </p:sp>
    </p:spTree>
    <p:extLst>
      <p:ext uri="{BB962C8B-B14F-4D97-AF65-F5344CB8AC3E}">
        <p14:creationId xmlns:p14="http://schemas.microsoft.com/office/powerpoint/2010/main" val="5384543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158010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61805" y="508098"/>
            <a:ext cx="858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=</a:t>
            </a:r>
            <a:r>
              <a:rPr lang="en-US" sz="3200" dirty="0" err="1"/>
              <a:t>GaborConvPC</a:t>
            </a:r>
            <a:r>
              <a:rPr lang="en-US" sz="3200"/>
              <a:t>(19, 1, 8, 10).to(device)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96738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368151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61805" y="508098"/>
            <a:ext cx="858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=</a:t>
            </a:r>
            <a:r>
              <a:rPr lang="en-US" sz="3200" dirty="0" err="1"/>
              <a:t>GaborConvPC</a:t>
            </a:r>
            <a:r>
              <a:rPr lang="en-US" sz="3200" dirty="0"/>
              <a:t>(19, 1, 8, 6).to(device)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78611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45AA-7494-9144-A63C-FDDC934F0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1365957"/>
            <a:ext cx="10364452" cy="4041422"/>
          </a:xfrm>
        </p:spPr>
        <p:txBody>
          <a:bodyPr anchor="ctr">
            <a:normAutofit/>
          </a:bodyPr>
          <a:lstStyle/>
          <a:p>
            <a:r>
              <a:rPr lang="en-US" sz="8000" dirty="0"/>
              <a:t>Result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28DF5-22C5-8048-AB20-900474D80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7182" y="643465"/>
            <a:ext cx="5961044" cy="722492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Nov. 13Th</a:t>
            </a:r>
          </a:p>
        </p:txBody>
      </p:sp>
    </p:spTree>
    <p:extLst>
      <p:ext uri="{BB962C8B-B14F-4D97-AF65-F5344CB8AC3E}">
        <p14:creationId xmlns:p14="http://schemas.microsoft.com/office/powerpoint/2010/main" val="254541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6AD4-6006-7242-B479-751FA3CFB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CNN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AC25-84B6-FD43-85B2-6B1A0A854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dirty="0"/>
              <a:t>batch-size：64</a:t>
            </a:r>
          </a:p>
          <a:p>
            <a:r>
              <a:rPr lang="en-US" dirty="0"/>
              <a:t>learning rate：0.01</a:t>
            </a:r>
          </a:p>
          <a:p>
            <a:r>
              <a:rPr lang="en-US" dirty="0"/>
              <a:t>2 layers of Convolution, channels are 32,64</a:t>
            </a:r>
          </a:p>
          <a:p>
            <a:r>
              <a:rPr lang="en-US" dirty="0"/>
              <a:t>filter size is 3</a:t>
            </a:r>
          </a:p>
          <a:p>
            <a:r>
              <a:rPr lang="en-US" dirty="0"/>
              <a:t>2 layers of fully connected with 3136, 1024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4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DDE267B-E820-4910-868D-BA40CFB93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3E25D7-C2F8-445D-AA42-C1163028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361929-387E-1B42-878A-D307E0C75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52624" y="757475"/>
            <a:ext cx="8448675" cy="5333525"/>
          </a:xfrm>
        </p:spPr>
      </p:pic>
    </p:spTree>
    <p:extLst>
      <p:ext uri="{BB962C8B-B14F-4D97-AF65-F5344CB8AC3E}">
        <p14:creationId xmlns:p14="http://schemas.microsoft.com/office/powerpoint/2010/main" val="2285295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9823723"/>
              </p:ext>
            </p:extLst>
          </p:nvPr>
        </p:nvGraphicFramePr>
        <p:xfrm>
          <a:off x="1303283" y="778933"/>
          <a:ext cx="10499249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19907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6AD4-6006-7242-B479-751FA3CFB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CNN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AC25-84B6-FD43-85B2-6B1A0A854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dirty="0"/>
              <a:t>batch-size：64</a:t>
            </a:r>
          </a:p>
          <a:p>
            <a:r>
              <a:rPr lang="en-US" dirty="0"/>
              <a:t>learning rate：0.01</a:t>
            </a:r>
          </a:p>
          <a:p>
            <a:r>
              <a:rPr lang="en-US" dirty="0"/>
              <a:t>2 layers of Convolution, channels are 40,80</a:t>
            </a:r>
          </a:p>
          <a:p>
            <a:r>
              <a:rPr lang="en-US" dirty="0"/>
              <a:t>filter size is 3</a:t>
            </a:r>
          </a:p>
          <a:p>
            <a:r>
              <a:rPr lang="en-US" dirty="0"/>
              <a:t>2 layers of fully connected with 3920, </a:t>
            </a:r>
            <a:r>
              <a:rPr lang="en-US" altLang="zh-CN" dirty="0"/>
              <a:t>1024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613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071767"/>
              </p:ext>
            </p:extLst>
          </p:nvPr>
        </p:nvGraphicFramePr>
        <p:xfrm>
          <a:off x="1303283" y="778933"/>
          <a:ext cx="10499249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1260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6AD4-6006-7242-B479-751FA3CFB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CNN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AC25-84B6-FD43-85B2-6B1A0A854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dirty="0"/>
              <a:t>batch-size：64</a:t>
            </a:r>
          </a:p>
          <a:p>
            <a:r>
              <a:rPr lang="en-US" dirty="0"/>
              <a:t>learning rate：0.01</a:t>
            </a:r>
          </a:p>
          <a:p>
            <a:r>
              <a:rPr lang="en-US" dirty="0"/>
              <a:t>2 layers of Convolution, channels are 64,128</a:t>
            </a:r>
          </a:p>
          <a:p>
            <a:r>
              <a:rPr lang="en-US" dirty="0"/>
              <a:t>filter size is 3</a:t>
            </a:r>
          </a:p>
          <a:p>
            <a:r>
              <a:rPr lang="en-US" dirty="0"/>
              <a:t>2 layers of fully connected with 6727, 1</a:t>
            </a:r>
            <a:r>
              <a:rPr lang="en-US" altLang="zh-CN" dirty="0"/>
              <a:t>024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457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0831854"/>
              </p:ext>
            </p:extLst>
          </p:nvPr>
        </p:nvGraphicFramePr>
        <p:xfrm>
          <a:off x="1303283" y="778933"/>
          <a:ext cx="10499249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85775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3942F-CC91-9B47-B6A7-7EBA43AF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5A1E0-EEEC-C34C-AC09-0EF7B714D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2367093"/>
            <a:ext cx="11310729" cy="399395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CNN Model (</a:t>
            </a:r>
            <a:r>
              <a:rPr lang="en-US" altLang="zh-CN" dirty="0"/>
              <a:t>2</a:t>
            </a:r>
            <a:r>
              <a:rPr lang="en-US" dirty="0"/>
              <a:t> layers of convolution with 32,6</a:t>
            </a:r>
            <a:r>
              <a:rPr lang="en-US" altLang="zh-CN" dirty="0"/>
              <a:t>4</a:t>
            </a:r>
            <a:r>
              <a:rPr lang="en-US" dirty="0"/>
              <a:t>, filter size is 3, 2 layers of fully connected with</a:t>
            </a:r>
            <a:r>
              <a:rPr lang="zh-CN" altLang="en-US" dirty="0"/>
              <a:t> </a:t>
            </a:r>
            <a:r>
              <a:rPr lang="en-US" altLang="zh-CN" dirty="0"/>
              <a:t>3136</a:t>
            </a:r>
            <a:r>
              <a:rPr lang="en-US" dirty="0"/>
              <a:t>,1024)</a:t>
            </a:r>
          </a:p>
          <a:p>
            <a:pPr marL="0" lvl="0" indent="0">
              <a:buNone/>
            </a:pPr>
            <a:r>
              <a:rPr lang="en-US" dirty="0"/>
              <a:t>Test set: Average loss: 0.1272, Accuracy: 7736/8141 (95%), Positive accuracy: 3859/4091 (94%), Negative accuracy: 3877/4050 (96%), f1 score: 0.9503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CNN Model (</a:t>
            </a:r>
            <a:r>
              <a:rPr lang="en-US" altLang="zh-CN" dirty="0"/>
              <a:t>2</a:t>
            </a:r>
            <a:r>
              <a:rPr lang="en-US" dirty="0"/>
              <a:t> layers of convolution with </a:t>
            </a:r>
            <a:r>
              <a:rPr lang="en-US" altLang="zh-CN" dirty="0"/>
              <a:t>40</a:t>
            </a:r>
            <a:r>
              <a:rPr lang="en-US" dirty="0"/>
              <a:t>,</a:t>
            </a:r>
            <a:r>
              <a:rPr lang="en-US" altLang="zh-CN" dirty="0"/>
              <a:t>80</a:t>
            </a:r>
            <a:r>
              <a:rPr lang="en-US" dirty="0"/>
              <a:t>, filter size is 3, 2 layers of fully connected with</a:t>
            </a:r>
            <a:r>
              <a:rPr lang="zh-CN" altLang="en-US" dirty="0"/>
              <a:t> </a:t>
            </a:r>
            <a:r>
              <a:rPr lang="en-US" altLang="zh-CN" dirty="0"/>
              <a:t>3920</a:t>
            </a:r>
            <a:r>
              <a:rPr lang="en-US" dirty="0"/>
              <a:t>,</a:t>
            </a:r>
            <a:r>
              <a:rPr lang="en-US" altLang="zh-CN" dirty="0"/>
              <a:t>1024</a:t>
            </a:r>
            <a:r>
              <a:rPr lang="en-US" dirty="0"/>
              <a:t>)</a:t>
            </a:r>
          </a:p>
          <a:p>
            <a:pPr marL="0" lvl="0" indent="0">
              <a:buNone/>
            </a:pPr>
            <a:r>
              <a:rPr lang="en-US" dirty="0"/>
              <a:t>Test set: Average loss: 0.1267, Accuracy: 7726/8141 (95%), Positive accuracy: 3856/4091 (94%), Negative accuracy: 3870/4050 (96%), f1 score: 0.9490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CNN Model (</a:t>
            </a:r>
            <a:r>
              <a:rPr lang="en-US" altLang="zh-CN" dirty="0"/>
              <a:t>2</a:t>
            </a:r>
            <a:r>
              <a:rPr lang="en-US" dirty="0"/>
              <a:t> layers of convolution with </a:t>
            </a:r>
            <a:r>
              <a:rPr lang="en-US" altLang="zh-CN" dirty="0"/>
              <a:t>64</a:t>
            </a:r>
            <a:r>
              <a:rPr lang="en-US" dirty="0"/>
              <a:t>,</a:t>
            </a:r>
            <a:r>
              <a:rPr lang="en-US" altLang="zh-CN" dirty="0"/>
              <a:t>128</a:t>
            </a:r>
            <a:r>
              <a:rPr lang="en-US" dirty="0"/>
              <a:t>, filter size is 3, 2 layers of fully connected with</a:t>
            </a:r>
            <a:r>
              <a:rPr lang="zh-CN" altLang="en-US" dirty="0"/>
              <a:t> </a:t>
            </a:r>
            <a:r>
              <a:rPr lang="en-US" altLang="zh-CN" dirty="0"/>
              <a:t>6727</a:t>
            </a:r>
            <a:r>
              <a:rPr lang="en-US" dirty="0"/>
              <a:t>,1</a:t>
            </a:r>
            <a:r>
              <a:rPr lang="en-US" altLang="zh-CN" dirty="0"/>
              <a:t>024</a:t>
            </a:r>
            <a:r>
              <a:rPr lang="en-US" dirty="0"/>
              <a:t>)</a:t>
            </a:r>
          </a:p>
          <a:p>
            <a:pPr marL="0" lvl="0" indent="0">
              <a:buNone/>
            </a:pPr>
            <a:r>
              <a:rPr lang="en-US" dirty="0"/>
              <a:t>Test set: Average loss: 0.1195, Accuracy: 7748/8141 (95%), Positive accuracy: 3869/4091 (95%), Negative accuracy: 3879/4050 (96%), f1 score: 0.9517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4341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45AA-7494-9144-A63C-FDDC934F0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321" y="0"/>
            <a:ext cx="10364452" cy="1417000"/>
          </a:xfrm>
        </p:spPr>
        <p:txBody>
          <a:bodyPr anchor="ctr">
            <a:normAutofit/>
          </a:bodyPr>
          <a:lstStyle/>
          <a:p>
            <a:r>
              <a:rPr lang="en-US" sz="8000" dirty="0"/>
              <a:t>OLD Gabor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28DF5-22C5-8048-AB20-900474D80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7182" y="126630"/>
            <a:ext cx="5961044" cy="722492"/>
          </a:xfrm>
        </p:spPr>
        <p:txBody>
          <a:bodyPr>
            <a:normAutofit/>
          </a:bodyPr>
          <a:lstStyle/>
          <a:p>
            <a:pPr algn="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0DE7D85-2B62-344C-83E8-D97708B78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1143000"/>
            <a:ext cx="8050016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709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61805" y="508098"/>
            <a:ext cx="858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Old model =</a:t>
            </a:r>
            <a:r>
              <a:rPr lang="en-US" sz="3200" dirty="0" err="1"/>
              <a:t>GaborConvPC</a:t>
            </a:r>
            <a:r>
              <a:rPr lang="en-US" sz="3200" dirty="0"/>
              <a:t>(19, 1, 8, 6).to(device)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79700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806796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1522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1734365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21974" y="112018"/>
            <a:ext cx="10970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old Gabor + CNN (</a:t>
            </a:r>
            <a:r>
              <a:rPr lang="en-US" altLang="zh-CN" sz="3200" dirty="0"/>
              <a:t>2</a:t>
            </a:r>
            <a:r>
              <a:rPr lang="en-US" sz="3200" dirty="0"/>
              <a:t> layers of convolution with 32,6</a:t>
            </a:r>
            <a:r>
              <a:rPr lang="en-US" altLang="zh-CN" sz="3200" dirty="0"/>
              <a:t>4</a:t>
            </a:r>
            <a:r>
              <a:rPr lang="en-US" sz="3200" dirty="0"/>
              <a:t>, filter size is 3, 2 layers of fully connected with</a:t>
            </a:r>
            <a:r>
              <a:rPr lang="zh-CN" altLang="en-US" sz="3200" dirty="0"/>
              <a:t> </a:t>
            </a:r>
            <a:r>
              <a:rPr lang="en-US" altLang="zh-CN" sz="3200" dirty="0"/>
              <a:t>3136</a:t>
            </a:r>
            <a:r>
              <a:rPr lang="en-US" sz="3200" dirty="0"/>
              <a:t>,129)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3035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FC961-3E9D-9D47-A80D-A3BEBFC6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3525"/>
            <a:ext cx="4707466" cy="480598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EPCOCH</a:t>
            </a:r>
            <a:r>
              <a:rPr lang="en-US" altLang="zh-CN" sz="1700" dirty="0"/>
              <a:t>1:</a:t>
            </a:r>
            <a:r>
              <a:rPr lang="zh-CN" altLang="en-US" sz="1700" dirty="0"/>
              <a:t> </a:t>
            </a:r>
            <a:r>
              <a:rPr lang="en-US" sz="1700" dirty="0"/>
              <a:t>Test set: Average loss: 0.6762, Accuracy: 6192/10693 (58%), Positive accuracy: 0/4501 (0%), Negative accuracy: 6192/6192 (100%), f1 score: nan 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Epoch2: Test set: Average loss: 0.6387, Accuracy: 6192/10693 (58%), Positive accuracy: 0/4501 (0%), Negative accuracy: 6192/6192 (100%), f1 score: nan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Epoch</a:t>
            </a:r>
            <a:r>
              <a:rPr lang="en-US" altLang="zh-CN" sz="1700" dirty="0"/>
              <a:t>3</a:t>
            </a:r>
            <a:r>
              <a:rPr lang="en-US" sz="1700" dirty="0"/>
              <a:t>: Test set: Average loss: 0.5014, Accuracy: 8229/10693 (77%), Positive accuracy: 2579/4501 (57%), Negative accuracy: 5650/6192 (91%), f1 score: 0.7842</a:t>
            </a:r>
          </a:p>
          <a:p>
            <a:pPr>
              <a:lnSpc>
                <a:spcPct val="110000"/>
              </a:lnSpc>
            </a:pPr>
            <a:endParaRPr lang="en-US" sz="1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CB13D-8ACE-3743-9F50-C29E7DDD3F62}"/>
              </a:ext>
            </a:extLst>
          </p:cNvPr>
          <p:cNvSpPr txBox="1"/>
          <p:nvPr/>
        </p:nvSpPr>
        <p:spPr>
          <a:xfrm>
            <a:off x="220133" y="268487"/>
            <a:ext cx="117348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</a:t>
            </a:r>
            <a:r>
              <a:rPr lang="en-US" sz="3200" dirty="0"/>
              <a:t> layers of convolution, channels are 32,64, filter size is 3</a:t>
            </a:r>
          </a:p>
          <a:p>
            <a:r>
              <a:rPr lang="en-US" sz="3200" dirty="0"/>
              <a:t>7 layers of fully connected with</a:t>
            </a:r>
            <a:r>
              <a:rPr lang="zh-CN" altLang="en-US" sz="3200" dirty="0"/>
              <a:t> </a:t>
            </a:r>
            <a:r>
              <a:rPr lang="en-US" altLang="zh-CN" sz="3200" dirty="0"/>
              <a:t>3136</a:t>
            </a:r>
            <a:r>
              <a:rPr lang="en-US" sz="3200" dirty="0"/>
              <a:t>,1024,512,128,64,32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01AABE-327C-D94F-BF7D-4921A0628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603325"/>
            <a:ext cx="7848600" cy="480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925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414865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21974" y="112018"/>
            <a:ext cx="104256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old Gabor + CNN (</a:t>
            </a:r>
            <a:r>
              <a:rPr lang="en-US" altLang="zh-CN" sz="3200" dirty="0"/>
              <a:t>2</a:t>
            </a:r>
            <a:r>
              <a:rPr lang="en-US" sz="3200" dirty="0"/>
              <a:t> layers of convolution with 2,</a:t>
            </a:r>
            <a:r>
              <a:rPr lang="en-US" altLang="zh-CN" sz="3200" dirty="0"/>
              <a:t>4</a:t>
            </a:r>
            <a:r>
              <a:rPr lang="en-US" sz="3200" dirty="0"/>
              <a:t>, filter size is 3, 2 layers of fully connected with</a:t>
            </a:r>
            <a:r>
              <a:rPr lang="zh-CN" altLang="en-US" sz="3200" dirty="0"/>
              <a:t> </a:t>
            </a:r>
            <a:r>
              <a:rPr lang="en-US" altLang="zh-CN" sz="3200" dirty="0"/>
              <a:t>196</a:t>
            </a:r>
            <a:r>
              <a:rPr lang="en-US" sz="3200" dirty="0"/>
              <a:t>,129)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23216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45AA-7494-9144-A63C-FDDC934F0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321" y="0"/>
            <a:ext cx="10364452" cy="1417000"/>
          </a:xfrm>
        </p:spPr>
        <p:txBody>
          <a:bodyPr anchor="ctr">
            <a:normAutofit/>
          </a:bodyPr>
          <a:lstStyle/>
          <a:p>
            <a:r>
              <a:rPr lang="en-US" sz="8000" dirty="0"/>
              <a:t>New Gabor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28DF5-22C5-8048-AB20-900474D80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7182" y="126630"/>
            <a:ext cx="5961044" cy="722492"/>
          </a:xfrm>
        </p:spPr>
        <p:txBody>
          <a:bodyPr>
            <a:normAutofit/>
          </a:bodyPr>
          <a:lstStyle/>
          <a:p>
            <a:pPr algn="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86918F5-1B2D-0047-971A-A2C36D523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739" y="1145330"/>
            <a:ext cx="7392392" cy="571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720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9163719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61805" y="508098"/>
            <a:ext cx="858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New : model =</a:t>
            </a:r>
            <a:r>
              <a:rPr lang="en-US" sz="3200" dirty="0" err="1"/>
              <a:t>GaborConvPC</a:t>
            </a:r>
            <a:r>
              <a:rPr lang="en-US" sz="3200" dirty="0"/>
              <a:t>(19, 1, 8, 6).to(device)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162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2709186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61805" y="508098"/>
            <a:ext cx="8583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New : model =</a:t>
            </a:r>
            <a:r>
              <a:rPr lang="en-US" sz="3200" dirty="0" err="1"/>
              <a:t>GaborConvPC</a:t>
            </a:r>
            <a:r>
              <a:rPr lang="en-US" sz="3200" dirty="0"/>
              <a:t>(19, 1, 8, 6).to(device)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34815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1617525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21974" y="112018"/>
            <a:ext cx="104256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CNN (</a:t>
            </a:r>
            <a:r>
              <a:rPr lang="en-US" altLang="zh-CN" sz="3200" dirty="0"/>
              <a:t>2</a:t>
            </a:r>
            <a:r>
              <a:rPr lang="en-US" sz="3200" dirty="0"/>
              <a:t> layers of convolution with 4,8, filter size is 3, 2 layers of fully connected with</a:t>
            </a:r>
            <a:r>
              <a:rPr lang="zh-CN" altLang="en-US" sz="3200" dirty="0"/>
              <a:t> </a:t>
            </a:r>
            <a:r>
              <a:rPr lang="en-US" altLang="zh-CN" sz="3200" dirty="0"/>
              <a:t>392</a:t>
            </a:r>
            <a:r>
              <a:rPr lang="en-US" sz="3200" dirty="0"/>
              <a:t>,129)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78440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8523757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0727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3857029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21974" y="112018"/>
            <a:ext cx="104256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CNN (</a:t>
            </a:r>
            <a:r>
              <a:rPr lang="en-US" altLang="zh-CN" sz="3200" dirty="0"/>
              <a:t>2</a:t>
            </a:r>
            <a:r>
              <a:rPr lang="en-US" sz="3200" dirty="0"/>
              <a:t> layers of convolution with 2,</a:t>
            </a:r>
            <a:r>
              <a:rPr lang="en-US" altLang="zh-CN" sz="3200" dirty="0"/>
              <a:t>4</a:t>
            </a:r>
            <a:r>
              <a:rPr lang="en-US" sz="3200" dirty="0"/>
              <a:t>, filter size is 3, 2 layers of fully connected with</a:t>
            </a:r>
            <a:r>
              <a:rPr lang="zh-CN" altLang="en-US" sz="3200" dirty="0"/>
              <a:t> </a:t>
            </a:r>
            <a:r>
              <a:rPr lang="en-US" altLang="zh-CN" sz="3200" dirty="0"/>
              <a:t>196</a:t>
            </a:r>
            <a:r>
              <a:rPr lang="en-US" sz="3200" dirty="0"/>
              <a:t>,129)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6408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628688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12832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7798300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21974" y="112018"/>
            <a:ext cx="10970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CNN (</a:t>
            </a:r>
            <a:r>
              <a:rPr lang="en-US" altLang="zh-CN" sz="3200" dirty="0"/>
              <a:t>2</a:t>
            </a:r>
            <a:r>
              <a:rPr lang="en-US" sz="3200" dirty="0"/>
              <a:t> layers of convolution with 2,</a:t>
            </a:r>
            <a:r>
              <a:rPr lang="en-US" altLang="zh-CN" sz="3200" dirty="0"/>
              <a:t>4</a:t>
            </a:r>
            <a:r>
              <a:rPr lang="en-US" sz="3200" dirty="0"/>
              <a:t>, filter size is 3, 2 layers of fully connected with</a:t>
            </a:r>
            <a:r>
              <a:rPr lang="zh-CN" altLang="en-US" sz="3200" dirty="0"/>
              <a:t> </a:t>
            </a:r>
            <a:r>
              <a:rPr lang="en-US" altLang="zh-CN" sz="3200" dirty="0"/>
              <a:t>196</a:t>
            </a:r>
            <a:r>
              <a:rPr lang="en-US" sz="3200" dirty="0"/>
              <a:t>,129) + No Dropout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33852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2596381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7715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3254AE-C4CD-426D-A6E8-7FA13B0F8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D64FCDE-54BE-F945-BA25-14A1FB65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134" y="1783525"/>
            <a:ext cx="7416800" cy="3719808"/>
          </a:xfrm>
          <a:prstGeom prst="roundRect">
            <a:avLst>
              <a:gd name="adj" fmla="val 0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C53434-A0C7-4A81-8EB0-D460DAD9B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FC961-3E9D-9D47-A80D-A3BEBFC6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3525"/>
            <a:ext cx="4707466" cy="34241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 dirty="0"/>
              <a:t>Epoch1: Test set: Average loss: 0.6806, Accuracy: 6192/10693 (58%), Positive accuracy: 0/4501 (0%), Negative accuracy: 6192/6192 (100%), f1 score: nan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Epoch2: Test set: Average loss: 0.6820, Accuracy: 6192/10693 (58%), Positive accuracy: 0/4501 (0%), Negative accuracy: 6192/6192 (100%), f1 score: nan</a:t>
            </a:r>
          </a:p>
          <a:p>
            <a:pPr>
              <a:lnSpc>
                <a:spcPct val="110000"/>
              </a:lnSpc>
            </a:pPr>
            <a:endParaRPr lang="en-US" sz="1900" dirty="0"/>
          </a:p>
          <a:p>
            <a:pPr>
              <a:lnSpc>
                <a:spcPct val="110000"/>
              </a:lnSpc>
            </a:pPr>
            <a:endParaRPr lang="en-US" sz="1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CB13D-8ACE-3743-9F50-C29E7DDD3F62}"/>
              </a:ext>
            </a:extLst>
          </p:cNvPr>
          <p:cNvSpPr txBox="1"/>
          <p:nvPr/>
        </p:nvSpPr>
        <p:spPr>
          <a:xfrm>
            <a:off x="220133" y="268487"/>
            <a:ext cx="117348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 layers of convolution, channels are 16,32,64,128,256, filter size is 3</a:t>
            </a:r>
          </a:p>
          <a:p>
            <a:r>
              <a:rPr lang="en-US" sz="3200" dirty="0"/>
              <a:t>7 layers of fully connected with 4096,1024,512,128,64,32</a:t>
            </a:r>
          </a:p>
        </p:txBody>
      </p:sp>
    </p:spTree>
    <p:extLst>
      <p:ext uri="{BB962C8B-B14F-4D97-AF65-F5344CB8AC3E}">
        <p14:creationId xmlns:p14="http://schemas.microsoft.com/office/powerpoint/2010/main" val="27471021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9690008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21974" y="112018"/>
            <a:ext cx="10970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CNN (</a:t>
            </a:r>
            <a:r>
              <a:rPr lang="en-US" altLang="zh-CN" sz="3200" dirty="0"/>
              <a:t>2</a:t>
            </a:r>
            <a:r>
              <a:rPr lang="en-US" sz="3200" dirty="0"/>
              <a:t> layers of convolution with 4,8, filter size is 3, 2 layers of fully connected with</a:t>
            </a:r>
            <a:r>
              <a:rPr lang="zh-CN" altLang="en-US" sz="3200" dirty="0"/>
              <a:t> </a:t>
            </a:r>
            <a:r>
              <a:rPr lang="en-US" altLang="zh-CN" sz="3200" dirty="0"/>
              <a:t>392</a:t>
            </a:r>
            <a:r>
              <a:rPr lang="en-US" sz="3200" dirty="0"/>
              <a:t>,129) + No Dropout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99668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6673234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97360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9045886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21974" y="112018"/>
            <a:ext cx="10970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CNN (</a:t>
            </a:r>
            <a:r>
              <a:rPr lang="en-US" altLang="zh-CN" sz="3200" dirty="0"/>
              <a:t>2</a:t>
            </a:r>
            <a:r>
              <a:rPr lang="en-US" sz="3200" dirty="0"/>
              <a:t> layers of convolution with 4,8, filter size is 3, 2 layers of fully connected with</a:t>
            </a:r>
            <a:r>
              <a:rPr lang="zh-CN" altLang="en-US" sz="3200" dirty="0"/>
              <a:t> </a:t>
            </a:r>
            <a:r>
              <a:rPr lang="en-US" altLang="zh-CN" sz="3200" dirty="0"/>
              <a:t>392</a:t>
            </a:r>
            <a:r>
              <a:rPr lang="en-US" sz="3200" dirty="0"/>
              <a:t>,</a:t>
            </a:r>
            <a:r>
              <a:rPr lang="en-US" altLang="zh-CN" sz="3200" dirty="0"/>
              <a:t>64</a:t>
            </a:r>
            <a:r>
              <a:rPr lang="en-US" sz="3200" dirty="0"/>
              <a:t>) + No Dropout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44763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4870123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64744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4000518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21974" y="112018"/>
            <a:ext cx="10970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CNN (</a:t>
            </a:r>
            <a:r>
              <a:rPr lang="en-US" altLang="zh-CN" sz="3200" dirty="0"/>
              <a:t>2</a:t>
            </a:r>
            <a:r>
              <a:rPr lang="en-US" sz="3200" dirty="0"/>
              <a:t> layers of convolution with 4,8, filter size is </a:t>
            </a:r>
            <a:r>
              <a:rPr lang="en-US" altLang="zh-CN" sz="3200" dirty="0"/>
              <a:t>5</a:t>
            </a:r>
            <a:r>
              <a:rPr lang="en-US" sz="3200" dirty="0"/>
              <a:t>, 2 layers of fully connected with</a:t>
            </a:r>
            <a:r>
              <a:rPr lang="zh-CN" altLang="en-US" sz="3200" dirty="0"/>
              <a:t> </a:t>
            </a:r>
            <a:r>
              <a:rPr lang="en-US" altLang="zh-CN" sz="3200" dirty="0"/>
              <a:t>200</a:t>
            </a:r>
            <a:r>
              <a:rPr lang="en-US" sz="3200" dirty="0"/>
              <a:t>,</a:t>
            </a:r>
            <a:r>
              <a:rPr lang="en-US" altLang="zh-CN" sz="3200" dirty="0"/>
              <a:t>36</a:t>
            </a:r>
            <a:r>
              <a:rPr lang="en-US" sz="3200" dirty="0"/>
              <a:t>) + No Dropout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26254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3016008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2241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E67B53-E530-4CC6-B1E7-4CCC1FD6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E94ADDC-FBCA-4838-8D97-4B0770AFC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DB06F6B-6027-4B19-829E-EEDE91726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D948F35-6FE2-3545-BC81-30F23D383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96311" y="957486"/>
            <a:ext cx="4903477" cy="328533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FE3B8A9-60D4-744D-8947-B9940B04C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020" y="974212"/>
            <a:ext cx="5022206" cy="3251878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CA11D6-C4F1-476E-8455-2C26DEDE9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717727-6E80-4D56-AF23-9E0AE1D5A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67EBB3-7E65-9749-B760-A399DED1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9477003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981782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21974" y="112018"/>
            <a:ext cx="10970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CNN (</a:t>
            </a:r>
            <a:r>
              <a:rPr lang="en-US" altLang="zh-CN" sz="3200" dirty="0"/>
              <a:t>2</a:t>
            </a:r>
            <a:r>
              <a:rPr lang="en-US" sz="3200" dirty="0"/>
              <a:t> layers of convolution with 4,8, filter size is </a:t>
            </a:r>
            <a:r>
              <a:rPr lang="en-US" altLang="zh-CN" sz="3200" dirty="0"/>
              <a:t>7</a:t>
            </a:r>
            <a:r>
              <a:rPr lang="en-US" sz="3200" dirty="0"/>
              <a:t>, 2 layers of fully connected with</a:t>
            </a:r>
            <a:r>
              <a:rPr lang="zh-CN" altLang="en-US" sz="3200" dirty="0"/>
              <a:t> </a:t>
            </a:r>
            <a:r>
              <a:rPr lang="en-US" altLang="zh-CN" sz="3200" dirty="0"/>
              <a:t>72</a:t>
            </a:r>
            <a:r>
              <a:rPr lang="en-US" sz="3200" dirty="0"/>
              <a:t>,</a:t>
            </a:r>
            <a:r>
              <a:rPr lang="en-US" altLang="zh-CN" sz="3200" dirty="0"/>
              <a:t>16</a:t>
            </a:r>
            <a:r>
              <a:rPr lang="en-US" sz="3200" dirty="0"/>
              <a:t>) + No Dropout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54750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8413299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69816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7117937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21974" y="112018"/>
            <a:ext cx="10970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CNN (3 layers of convolution with 2,4,8, filter size is 3, 2 layers of fully connected with</a:t>
            </a:r>
            <a:r>
              <a:rPr lang="zh-CN" altLang="en-US" sz="3200" dirty="0"/>
              <a:t> </a:t>
            </a:r>
            <a:r>
              <a:rPr lang="en-US" altLang="zh-CN" sz="3200" dirty="0"/>
              <a:t>288,36</a:t>
            </a:r>
            <a:r>
              <a:rPr lang="en-US" sz="3200" dirty="0"/>
              <a:t>) + No Dropout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4536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8422849"/>
              </p:ext>
            </p:extLst>
          </p:nvPr>
        </p:nvGraphicFramePr>
        <p:xfrm>
          <a:off x="4097867" y="778933"/>
          <a:ext cx="7704665" cy="567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52400" y="1219200"/>
            <a:ext cx="374226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</a:t>
            </a:r>
            <a:r>
              <a:rPr lang="en-US" sz="3200" dirty="0"/>
              <a:t> layers of convolution, channels are 32,64, filter size is </a:t>
            </a:r>
            <a:r>
              <a:rPr lang="en-US" altLang="zh-CN" sz="3200" dirty="0">
                <a:solidFill>
                  <a:srgbClr val="FF0000"/>
                </a:solidFill>
              </a:rPr>
              <a:t>7</a:t>
            </a:r>
          </a:p>
          <a:p>
            <a:endParaRPr lang="en-US" sz="3200" dirty="0"/>
          </a:p>
          <a:p>
            <a:r>
              <a:rPr lang="en-US" altLang="zh-CN" sz="3200" dirty="0"/>
              <a:t>2</a:t>
            </a:r>
            <a:r>
              <a:rPr lang="en-US" sz="3200" dirty="0"/>
              <a:t> layers of fully connected with</a:t>
            </a:r>
            <a:r>
              <a:rPr lang="zh-CN" altLang="en-US" sz="3200" dirty="0"/>
              <a:t> </a:t>
            </a:r>
            <a:r>
              <a:rPr lang="en-US" altLang="zh-CN" sz="3200" dirty="0"/>
              <a:t>3136</a:t>
            </a:r>
            <a:r>
              <a:rPr lang="en-US" sz="3200" dirty="0"/>
              <a:t>, </a:t>
            </a:r>
            <a:r>
              <a:rPr lang="en-US" altLang="zh-CN" sz="3200" dirty="0"/>
              <a:t>128</a:t>
            </a:r>
          </a:p>
          <a:p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09602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50270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44781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E67B53-E530-4CC6-B1E7-4CCC1FD6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0CE3B82-2663-428D-B8FC-6D7F0F807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964AE96-0DA1-4E62-9E86-854C3A04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13">
            <a:extLst>
              <a:ext uri="{FF2B5EF4-FFF2-40B4-BE49-F238E27FC236}">
                <a16:creationId xmlns:a16="http://schemas.microsoft.com/office/drawing/2014/main" id="{98C3B650-744C-4B8E-B324-CCA30E5EA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3774" y="550655"/>
            <a:ext cx="10364452" cy="3690466"/>
          </a:xfrm>
          <a:prstGeom prst="roundRect">
            <a:avLst>
              <a:gd name="adj" fmla="val 483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06E36141-28DB-4A47-B700-CAF19776F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80081" y="816990"/>
            <a:ext cx="4934056" cy="3157795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C15D93C-9416-6840-84F6-380628E60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864" y="871701"/>
            <a:ext cx="4936638" cy="3048373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FA16B7-51FC-4F20-9D0C-6627A7891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7F0028E-50BA-4248-806E-A0C83A0E9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1BCA6C4-75B4-0D48-9D49-5263D5019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40761554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718792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21974" y="112018"/>
            <a:ext cx="10970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CNN (3 layers of convolution with 4,8,16 filter size is 3, 2 layers of fully connected with</a:t>
            </a:r>
            <a:r>
              <a:rPr lang="zh-CN" altLang="en-US" sz="3200" dirty="0"/>
              <a:t> </a:t>
            </a:r>
            <a:r>
              <a:rPr lang="en-US" altLang="zh-CN" sz="3200" dirty="0"/>
              <a:t>576,36</a:t>
            </a:r>
            <a:r>
              <a:rPr lang="en-US" sz="3200" dirty="0"/>
              <a:t>) + No Dropout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50716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8128399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67098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E67B53-E530-4CC6-B1E7-4CCC1FD6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E94ADDC-FBCA-4838-8D97-4B0770AFC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DB06F6B-6027-4B19-829E-EEDE91726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CCD264F-A73A-D44F-89F2-8DE156AA9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1001656"/>
            <a:ext cx="4975860" cy="319699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F9283FB-1955-CA45-9E01-0785C5A64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256020" y="1049545"/>
            <a:ext cx="5022206" cy="310121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CA11D6-C4F1-476E-8455-2C26DEDE9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717727-6E80-4D56-AF23-9E0AE1D5A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0D6C4D6-70C3-A14A-9ACE-8BCA45EC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84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3942F-CC91-9B47-B6A7-7EBA43AF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5A1E0-EEEC-C34C-AC09-0EF7B714D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364" y="2367093"/>
            <a:ext cx="11599261" cy="399395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CNN Model (</a:t>
            </a:r>
            <a:r>
              <a:rPr lang="en-US" altLang="zh-CN" dirty="0"/>
              <a:t>2</a:t>
            </a:r>
            <a:r>
              <a:rPr lang="en-US" dirty="0"/>
              <a:t> layers of convolution with </a:t>
            </a:r>
            <a:r>
              <a:rPr lang="en-US" altLang="zh-CN" dirty="0"/>
              <a:t>64</a:t>
            </a:r>
            <a:r>
              <a:rPr lang="en-US" dirty="0"/>
              <a:t>,</a:t>
            </a:r>
            <a:r>
              <a:rPr lang="en-US" altLang="zh-CN" dirty="0"/>
              <a:t>128</a:t>
            </a:r>
            <a:r>
              <a:rPr lang="en-US" dirty="0"/>
              <a:t>, filter size is 3, 2 layers of fully connected with</a:t>
            </a:r>
            <a:r>
              <a:rPr lang="zh-CN" altLang="en-US" dirty="0"/>
              <a:t> </a:t>
            </a:r>
            <a:r>
              <a:rPr lang="en-US" altLang="zh-CN" dirty="0"/>
              <a:t>6727</a:t>
            </a:r>
            <a:r>
              <a:rPr lang="en-US" dirty="0"/>
              <a:t>,1</a:t>
            </a:r>
            <a:r>
              <a:rPr lang="en-US" altLang="zh-CN" dirty="0"/>
              <a:t>024</a:t>
            </a:r>
            <a:r>
              <a:rPr lang="en-US" dirty="0"/>
              <a:t>)</a:t>
            </a:r>
          </a:p>
          <a:p>
            <a:pPr marL="0" lvl="0" indent="0">
              <a:buNone/>
            </a:pPr>
            <a:r>
              <a:rPr lang="en-US" dirty="0"/>
              <a:t>Test set: Average loss: 0.1195, Accuracy: 7748/8141 (95%), Positive accuracy: 3869/4091 (95%), Negative accuracy: 3879/4050 (96%), f1 score: 0.9517</a:t>
            </a:r>
          </a:p>
          <a:p>
            <a:pPr marL="0" lvl="0" indent="0">
              <a:buNone/>
            </a:pPr>
            <a:endParaRPr lang="en-US" dirty="0"/>
          </a:p>
          <a:p>
            <a:r>
              <a:rPr lang="en-US" dirty="0"/>
              <a:t>Gabor model =</a:t>
            </a:r>
            <a:r>
              <a:rPr lang="en-US" dirty="0" err="1"/>
              <a:t>GaborConvPC</a:t>
            </a:r>
            <a:r>
              <a:rPr lang="en-US" dirty="0"/>
              <a:t>(19, 1, 8, 6).to(device)</a:t>
            </a:r>
          </a:p>
          <a:p>
            <a:pPr marL="0" indent="0">
              <a:buNone/>
            </a:pPr>
            <a:r>
              <a:rPr lang="en-US" dirty="0"/>
              <a:t>Test set: Average loss: 0.1631, Accuracy: 7636/8141 (94%), Positive accuracy: 3786/4091 (93%), Negative accuracy: 3850/4050 (95%)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Model: Gabor + CNN (</a:t>
            </a:r>
            <a:r>
              <a:rPr lang="en-US" altLang="zh-CN" dirty="0"/>
              <a:t>2</a:t>
            </a:r>
            <a:r>
              <a:rPr lang="en-US" dirty="0"/>
              <a:t> layers of convolution with 4,8, filter size is </a:t>
            </a:r>
            <a:r>
              <a:rPr lang="en-US" altLang="zh-CN" dirty="0"/>
              <a:t>5</a:t>
            </a:r>
            <a:r>
              <a:rPr lang="en-US" dirty="0"/>
              <a:t>, 2 layers of fully connected with</a:t>
            </a:r>
            <a:r>
              <a:rPr lang="zh-CN" altLang="en-US" dirty="0"/>
              <a:t> </a:t>
            </a:r>
            <a:r>
              <a:rPr lang="en-US" altLang="zh-CN" dirty="0"/>
              <a:t>200</a:t>
            </a:r>
            <a:r>
              <a:rPr lang="en-US" dirty="0"/>
              <a:t>,</a:t>
            </a:r>
            <a:r>
              <a:rPr lang="en-US" altLang="zh-CN" dirty="0"/>
              <a:t>36</a:t>
            </a:r>
            <a:r>
              <a:rPr lang="en-US" dirty="0"/>
              <a:t>) + No Dropout</a:t>
            </a:r>
          </a:p>
          <a:p>
            <a:pPr marL="0" lvl="0" indent="0">
              <a:buNone/>
            </a:pPr>
            <a:r>
              <a:rPr lang="en-US"/>
              <a:t>Test set: Average loss: 0.0858, Accuracy: 7869/8141 (97%), Positive accuracy: 3901/4091 (95%), Negative accuracy: 3968/4050 (98%), f1 score: 0.9667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6629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45AA-7494-9144-A63C-FDDC934F0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1365957"/>
            <a:ext cx="10364452" cy="4041422"/>
          </a:xfrm>
        </p:spPr>
        <p:txBody>
          <a:bodyPr anchor="ctr">
            <a:normAutofit/>
          </a:bodyPr>
          <a:lstStyle/>
          <a:p>
            <a:r>
              <a:rPr lang="en-US" sz="8000" dirty="0"/>
              <a:t>Result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28DF5-22C5-8048-AB20-900474D80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7182" y="643465"/>
            <a:ext cx="5961044" cy="722492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Nov.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</a:p>
        </p:txBody>
      </p:sp>
    </p:spTree>
    <p:extLst>
      <p:ext uri="{BB962C8B-B14F-4D97-AF65-F5344CB8AC3E}">
        <p14:creationId xmlns:p14="http://schemas.microsoft.com/office/powerpoint/2010/main" val="17938090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4879860"/>
              </p:ext>
            </p:extLst>
          </p:nvPr>
        </p:nvGraphicFramePr>
        <p:xfrm>
          <a:off x="1242995" y="1377831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BFCE7E-C6BA-CA4C-9B34-4F161DC74B1A}"/>
              </a:ext>
            </a:extLst>
          </p:cNvPr>
          <p:cNvSpPr txBox="1"/>
          <p:nvPr/>
        </p:nvSpPr>
        <p:spPr>
          <a:xfrm>
            <a:off x="1221974" y="112018"/>
            <a:ext cx="10970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: Gabor + CNN (</a:t>
            </a:r>
            <a:r>
              <a:rPr lang="en-US" altLang="zh-CN" sz="3200" dirty="0"/>
              <a:t>2</a:t>
            </a:r>
            <a:r>
              <a:rPr lang="en-US" sz="3200" dirty="0"/>
              <a:t> layers of convolution with 4,8, filter size is </a:t>
            </a:r>
            <a:r>
              <a:rPr lang="en-US" altLang="zh-CN" sz="3200" dirty="0"/>
              <a:t>5</a:t>
            </a:r>
            <a:r>
              <a:rPr lang="en-US" sz="3200" dirty="0"/>
              <a:t>, 2 layers of fully connected with</a:t>
            </a:r>
            <a:r>
              <a:rPr lang="zh-CN" altLang="en-US" sz="3200" dirty="0"/>
              <a:t> </a:t>
            </a:r>
            <a:r>
              <a:rPr lang="en-US" altLang="zh-CN" sz="3200" dirty="0"/>
              <a:t>200</a:t>
            </a:r>
            <a:r>
              <a:rPr lang="en-US" sz="3200" dirty="0"/>
              <a:t>,</a:t>
            </a:r>
            <a:r>
              <a:rPr lang="en-US" altLang="zh-CN" sz="3200" dirty="0"/>
              <a:t>36</a:t>
            </a:r>
            <a:r>
              <a:rPr lang="en-US" sz="3200" dirty="0"/>
              <a:t>) + </a:t>
            </a:r>
            <a:r>
              <a:rPr lang="en-US" sz="3200" dirty="0" err="1"/>
              <a:t>F.sigmoid</a:t>
            </a:r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46052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E6CC124-C7F9-45D8-BC9F-4CDADF21B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7264188"/>
              </p:ext>
            </p:extLst>
          </p:nvPr>
        </p:nvGraphicFramePr>
        <p:xfrm>
          <a:off x="1345887" y="1199155"/>
          <a:ext cx="10177872" cy="541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5">
            <a:extLst>
              <a:ext uri="{FF2B5EF4-FFF2-40B4-BE49-F238E27FC236}">
                <a16:creationId xmlns:a16="http://schemas.microsoft.com/office/drawing/2014/main" id="{177F150F-8EDE-C146-AB24-E789241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1" y="986592"/>
            <a:ext cx="1355292" cy="46521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13216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6AD4-6006-7242-B479-751FA3CFB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CNN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AC25-84B6-FD43-85B2-6B1A0A854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dirty="0"/>
              <a:t>batch-size：64</a:t>
            </a:r>
          </a:p>
          <a:p>
            <a:r>
              <a:rPr lang="en-US" dirty="0"/>
              <a:t>learning rate：0.01</a:t>
            </a:r>
          </a:p>
        </p:txBody>
      </p:sp>
    </p:spTree>
    <p:extLst>
      <p:ext uri="{BB962C8B-B14F-4D97-AF65-F5344CB8AC3E}">
        <p14:creationId xmlns:p14="http://schemas.microsoft.com/office/powerpoint/2010/main" val="274636265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45279</Words>
  <Application>Microsoft Macintosh PowerPoint</Application>
  <PresentationFormat>Widescreen</PresentationFormat>
  <Paragraphs>2973</Paragraphs>
  <Slides>182</Slides>
  <Notes>125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182</vt:i4>
      </vt:variant>
    </vt:vector>
  </HeadingPairs>
  <TitlesOfParts>
    <vt:vector size="186" baseType="lpstr">
      <vt:lpstr>Arial</vt:lpstr>
      <vt:lpstr>Calibri</vt:lpstr>
      <vt:lpstr>Tw Cen MT</vt:lpstr>
      <vt:lpstr>Droplet</vt:lpstr>
      <vt:lpstr>Result</vt:lpstr>
      <vt:lpstr>CNN Model</vt:lpstr>
      <vt:lpstr> </vt:lpstr>
      <vt:lpstr>PowerPoint Presentation</vt:lpstr>
      <vt:lpstr> </vt:lpstr>
      <vt:lpstr>PowerPoint Presentation</vt:lpstr>
      <vt:lpstr>PowerPoint Presentation</vt:lpstr>
      <vt:lpstr>PowerPoint Presentation</vt:lpstr>
      <vt:lpstr> </vt:lpstr>
      <vt:lpstr>PowerPoint Presentation</vt:lpstr>
      <vt:lpstr> </vt:lpstr>
      <vt:lpstr>PowerPoint Presentation</vt:lpstr>
      <vt:lpstr>PowerPoint Presentation</vt:lpstr>
      <vt:lpstr>Gabor Model</vt:lpstr>
      <vt:lpstr> </vt:lpstr>
      <vt:lpstr>PowerPoint Presentation</vt:lpstr>
      <vt:lpstr> </vt:lpstr>
      <vt:lpstr>PowerPoint Presentation</vt:lpstr>
      <vt:lpstr> </vt:lpstr>
      <vt:lpstr>PowerPoint Presentation</vt:lpstr>
      <vt:lpstr> </vt:lpstr>
      <vt:lpstr>PowerPoint Presentation</vt:lpstr>
      <vt:lpstr> </vt:lpstr>
      <vt:lpstr>PowerPoint Presentation</vt:lpstr>
      <vt:lpstr> </vt:lpstr>
      <vt:lpstr>PowerPoint Presentation</vt:lpstr>
      <vt:lpstr> </vt:lpstr>
      <vt:lpstr>PowerPoint Presentation</vt:lpstr>
      <vt:lpstr> </vt:lpstr>
      <vt:lpstr>PowerPoint Presentation</vt:lpstr>
      <vt:lpstr>Result</vt:lpstr>
      <vt:lpstr>CNN Model</vt:lpstr>
      <vt:lpstr> </vt:lpstr>
      <vt:lpstr> </vt:lpstr>
      <vt:lpstr> </vt:lpstr>
      <vt:lpstr>Gabor Model</vt:lpstr>
      <vt:lpstr> </vt:lpstr>
      <vt:lpstr> </vt:lpstr>
      <vt:lpstr>Result</vt:lpstr>
      <vt:lpstr>CNN Model</vt:lpstr>
      <vt:lpstr> </vt:lpstr>
      <vt:lpstr> </vt:lpstr>
      <vt:lpstr>Gabor Model</vt:lpstr>
      <vt:lpstr> </vt:lpstr>
      <vt:lpstr> </vt:lpstr>
      <vt:lpstr>Result</vt:lpstr>
      <vt:lpstr>CNN Model</vt:lpstr>
      <vt:lpstr> </vt:lpstr>
      <vt:lpstr>Gabor Model</vt:lpstr>
      <vt:lpstr> </vt:lpstr>
      <vt:lpstr>Result</vt:lpstr>
      <vt:lpstr>Comparing MATLAB and Python</vt:lpstr>
      <vt:lpstr>What we changed</vt:lpstr>
      <vt:lpstr> </vt:lpstr>
      <vt:lpstr>Result</vt:lpstr>
      <vt:lpstr> </vt:lpstr>
      <vt:lpstr> </vt:lpstr>
      <vt:lpstr>Result</vt:lpstr>
      <vt:lpstr>CNN Model</vt:lpstr>
      <vt:lpstr> </vt:lpstr>
      <vt:lpstr>CNN Model</vt:lpstr>
      <vt:lpstr> </vt:lpstr>
      <vt:lpstr>CNN Model</vt:lpstr>
      <vt:lpstr> </vt:lpstr>
      <vt:lpstr>comparison</vt:lpstr>
      <vt:lpstr>OLD Gabor</vt:lpstr>
      <vt:lpstr> </vt:lpstr>
      <vt:lpstr> </vt:lpstr>
      <vt:lpstr> </vt:lpstr>
      <vt:lpstr> </vt:lpstr>
      <vt:lpstr>New Gabor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PowerPoint Presentation</vt:lpstr>
      <vt:lpstr> </vt:lpstr>
      <vt:lpstr> </vt:lpstr>
      <vt:lpstr>PowerPoint Presentation</vt:lpstr>
      <vt:lpstr>comparison</vt:lpstr>
      <vt:lpstr>Result</vt:lpstr>
      <vt:lpstr> </vt:lpstr>
      <vt:lpstr> </vt:lpstr>
      <vt:lpstr>CNN Model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PowerPoint Presentation</vt:lpstr>
      <vt:lpstr> </vt:lpstr>
      <vt:lpstr> </vt:lpstr>
      <vt:lpstr>summary</vt:lpstr>
      <vt:lpstr>PowerPoint Presentation</vt:lpstr>
      <vt:lpstr>CNN: 4/32,64,128,256; 2/6400,1024; 3</vt:lpstr>
      <vt:lpstr>CNN: 3/32,64,128; 2/1152,128; 5</vt:lpstr>
      <vt:lpstr>CNN: 2/32,64; 2/3136,1024; 3</vt:lpstr>
      <vt:lpstr>Gabor: model =GaborConvPC(19, 1, 8, 6).to(device)</vt:lpstr>
      <vt:lpstr>Model : Gabor + CNN (2 layers of convolution with 4,8, filter size is 5, 2 layers of fully connected with 200,36)  </vt:lpstr>
      <vt:lpstr>Model : Gabor + CNN (3 layers of convolution with 4,8,16 filter size is 3, 2 layers of fully connected with 576,36) </vt:lpstr>
      <vt:lpstr>Result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FC_PC_ CNN</vt:lpstr>
      <vt:lpstr> </vt:lpstr>
      <vt:lpstr> </vt:lpstr>
      <vt:lpstr> </vt:lpstr>
      <vt:lpstr> </vt:lpstr>
      <vt:lpstr> </vt:lpstr>
      <vt:lpstr> </vt:lpstr>
      <vt:lpstr> </vt:lpstr>
      <vt:lpstr> </vt:lpstr>
      <vt:lpstr>summary</vt:lpstr>
      <vt:lpstr>PowerPoint Presentation</vt:lpstr>
      <vt:lpstr>PowerPoint Presentation</vt:lpstr>
      <vt:lpstr>Model : Gabor + CNN (2 layers of convolution with 4,8, filter size is 5, 3 layers of fully connected with200,128,36) </vt:lpstr>
      <vt:lpstr>FC_PC_CNN</vt:lpstr>
      <vt:lpstr>Result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summary</vt:lpstr>
      <vt:lpstr>PowerPoint Presentation</vt:lpstr>
      <vt:lpstr>Result</vt:lpstr>
      <vt:lpstr>PowerPoint Presentation</vt:lpstr>
      <vt:lpstr> </vt:lpstr>
      <vt:lpstr>PowerPoint Presentation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</dc:title>
  <dc:creator>zhanghuiyan</dc:creator>
  <cp:lastModifiedBy>zhanghuiyan</cp:lastModifiedBy>
  <cp:revision>4</cp:revision>
  <dcterms:created xsi:type="dcterms:W3CDTF">2020-12-09T08:04:33Z</dcterms:created>
  <dcterms:modified xsi:type="dcterms:W3CDTF">2020-12-16T08:49:13Z</dcterms:modified>
</cp:coreProperties>
</file>